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8" r:id="rId3"/>
    <p:sldId id="257" r:id="rId4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9" autoAdjust="0"/>
  </p:normalViewPr>
  <p:slideViewPr>
    <p:cSldViewPr>
      <p:cViewPr varScale="1">
        <p:scale>
          <a:sx n="126" d="100"/>
          <a:sy n="12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T0070701-IMG0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r="4123" b="88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367023" y="696610"/>
            <a:ext cx="6929876" cy="582726"/>
          </a:xfrm>
        </p:spPr>
        <p:txBody>
          <a:bodyPr>
            <a:noAutofit/>
          </a:bodyPr>
          <a:lstStyle>
            <a:lvl1pPr>
              <a:defRPr sz="28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ET0070301-IMG0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0" b="9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762000"/>
            <a:ext cx="6870674" cy="6096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57600" cy="4648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1828800"/>
            <a:ext cx="3200400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-20094" y="76158"/>
            <a:ext cx="9160236" cy="1042871"/>
            <a:chOff x="-20094" y="76158"/>
            <a:chExt cx="9160236" cy="1042871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93990" y="338466"/>
              <a:ext cx="513693" cy="206665"/>
            </a:xfrm>
            <a:custGeom>
              <a:avLst/>
              <a:gdLst>
                <a:gd name="T0" fmla="*/ 118 w 133"/>
                <a:gd name="T1" fmla="*/ 35 h 65"/>
                <a:gd name="T2" fmla="*/ 120 w 133"/>
                <a:gd name="T3" fmla="*/ 33 h 65"/>
                <a:gd name="T4" fmla="*/ 117 w 133"/>
                <a:gd name="T5" fmla="*/ 25 h 65"/>
                <a:gd name="T6" fmla="*/ 109 w 133"/>
                <a:gd name="T7" fmla="*/ 21 h 65"/>
                <a:gd name="T8" fmla="*/ 97 w 133"/>
                <a:gd name="T9" fmla="*/ 18 h 65"/>
                <a:gd name="T10" fmla="*/ 95 w 133"/>
                <a:gd name="T11" fmla="*/ 17 h 65"/>
                <a:gd name="T12" fmla="*/ 94 w 133"/>
                <a:gd name="T13" fmla="*/ 15 h 65"/>
                <a:gd name="T14" fmla="*/ 89 w 133"/>
                <a:gd name="T15" fmla="*/ 8 h 65"/>
                <a:gd name="T16" fmla="*/ 77 w 133"/>
                <a:gd name="T17" fmla="*/ 3 h 65"/>
                <a:gd name="T18" fmla="*/ 72 w 133"/>
                <a:gd name="T19" fmla="*/ 1 h 65"/>
                <a:gd name="T20" fmla="*/ 64 w 133"/>
                <a:gd name="T21" fmla="*/ 0 h 65"/>
                <a:gd name="T22" fmla="*/ 47 w 133"/>
                <a:gd name="T23" fmla="*/ 3 h 65"/>
                <a:gd name="T24" fmla="*/ 25 w 133"/>
                <a:gd name="T25" fmla="*/ 19 h 65"/>
                <a:gd name="T26" fmla="*/ 23 w 133"/>
                <a:gd name="T27" fmla="*/ 34 h 65"/>
                <a:gd name="T28" fmla="*/ 13 w 133"/>
                <a:gd name="T29" fmla="*/ 37 h 65"/>
                <a:gd name="T30" fmla="*/ 2 w 133"/>
                <a:gd name="T31" fmla="*/ 47 h 65"/>
                <a:gd name="T32" fmla="*/ 24 w 133"/>
                <a:gd name="T33" fmla="*/ 64 h 65"/>
                <a:gd name="T34" fmla="*/ 57 w 133"/>
                <a:gd name="T35" fmla="*/ 64 h 65"/>
                <a:gd name="T36" fmla="*/ 75 w 133"/>
                <a:gd name="T37" fmla="*/ 63 h 65"/>
                <a:gd name="T38" fmla="*/ 93 w 133"/>
                <a:gd name="T39" fmla="*/ 64 h 65"/>
                <a:gd name="T40" fmla="*/ 100 w 133"/>
                <a:gd name="T41" fmla="*/ 64 h 65"/>
                <a:gd name="T42" fmla="*/ 124 w 133"/>
                <a:gd name="T43" fmla="*/ 61 h 65"/>
                <a:gd name="T44" fmla="*/ 132 w 133"/>
                <a:gd name="T45" fmla="*/ 52 h 65"/>
                <a:gd name="T46" fmla="*/ 127 w 133"/>
                <a:gd name="T47" fmla="*/ 40 h 65"/>
                <a:gd name="T48" fmla="*/ 118 w 133"/>
                <a:gd name="T4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5">
                  <a:moveTo>
                    <a:pt x="118" y="35"/>
                  </a:moveTo>
                  <a:cubicBezTo>
                    <a:pt x="118" y="34"/>
                    <a:pt x="120" y="34"/>
                    <a:pt x="120" y="33"/>
                  </a:cubicBezTo>
                  <a:cubicBezTo>
                    <a:pt x="120" y="30"/>
                    <a:pt x="118" y="27"/>
                    <a:pt x="117" y="25"/>
                  </a:cubicBezTo>
                  <a:cubicBezTo>
                    <a:pt x="115" y="23"/>
                    <a:pt x="112" y="22"/>
                    <a:pt x="109" y="21"/>
                  </a:cubicBezTo>
                  <a:cubicBezTo>
                    <a:pt x="105" y="19"/>
                    <a:pt x="102" y="19"/>
                    <a:pt x="97" y="18"/>
                  </a:cubicBezTo>
                  <a:cubicBezTo>
                    <a:pt x="96" y="18"/>
                    <a:pt x="96" y="16"/>
                    <a:pt x="95" y="17"/>
                  </a:cubicBezTo>
                  <a:cubicBezTo>
                    <a:pt x="94" y="16"/>
                    <a:pt x="95" y="15"/>
                    <a:pt x="94" y="15"/>
                  </a:cubicBezTo>
                  <a:cubicBezTo>
                    <a:pt x="93" y="13"/>
                    <a:pt x="91" y="10"/>
                    <a:pt x="89" y="8"/>
                  </a:cubicBezTo>
                  <a:cubicBezTo>
                    <a:pt x="85" y="6"/>
                    <a:pt x="81" y="4"/>
                    <a:pt x="77" y="3"/>
                  </a:cubicBezTo>
                  <a:cubicBezTo>
                    <a:pt x="75" y="2"/>
                    <a:pt x="74" y="1"/>
                    <a:pt x="72" y="1"/>
                  </a:cubicBezTo>
                  <a:cubicBezTo>
                    <a:pt x="70" y="0"/>
                    <a:pt x="66" y="0"/>
                    <a:pt x="64" y="0"/>
                  </a:cubicBezTo>
                  <a:cubicBezTo>
                    <a:pt x="58" y="0"/>
                    <a:pt x="53" y="2"/>
                    <a:pt x="47" y="3"/>
                  </a:cubicBezTo>
                  <a:cubicBezTo>
                    <a:pt x="38" y="7"/>
                    <a:pt x="30" y="11"/>
                    <a:pt x="25" y="19"/>
                  </a:cubicBezTo>
                  <a:cubicBezTo>
                    <a:pt x="23" y="24"/>
                    <a:pt x="24" y="30"/>
                    <a:pt x="23" y="34"/>
                  </a:cubicBezTo>
                  <a:cubicBezTo>
                    <a:pt x="19" y="35"/>
                    <a:pt x="15" y="35"/>
                    <a:pt x="13" y="37"/>
                  </a:cubicBezTo>
                  <a:cubicBezTo>
                    <a:pt x="8" y="39"/>
                    <a:pt x="4" y="42"/>
                    <a:pt x="2" y="47"/>
                  </a:cubicBezTo>
                  <a:cubicBezTo>
                    <a:pt x="0" y="58"/>
                    <a:pt x="14" y="63"/>
                    <a:pt x="24" y="64"/>
                  </a:cubicBezTo>
                  <a:cubicBezTo>
                    <a:pt x="35" y="64"/>
                    <a:pt x="45" y="65"/>
                    <a:pt x="57" y="64"/>
                  </a:cubicBezTo>
                  <a:cubicBezTo>
                    <a:pt x="63" y="64"/>
                    <a:pt x="69" y="63"/>
                    <a:pt x="75" y="63"/>
                  </a:cubicBezTo>
                  <a:cubicBezTo>
                    <a:pt x="81" y="63"/>
                    <a:pt x="87" y="64"/>
                    <a:pt x="93" y="64"/>
                  </a:cubicBezTo>
                  <a:cubicBezTo>
                    <a:pt x="95" y="64"/>
                    <a:pt x="97" y="64"/>
                    <a:pt x="100" y="64"/>
                  </a:cubicBezTo>
                  <a:cubicBezTo>
                    <a:pt x="107" y="63"/>
                    <a:pt x="118" y="63"/>
                    <a:pt x="124" y="61"/>
                  </a:cubicBezTo>
                  <a:cubicBezTo>
                    <a:pt x="127" y="59"/>
                    <a:pt x="131" y="55"/>
                    <a:pt x="132" y="52"/>
                  </a:cubicBezTo>
                  <a:cubicBezTo>
                    <a:pt x="133" y="46"/>
                    <a:pt x="129" y="43"/>
                    <a:pt x="127" y="40"/>
                  </a:cubicBezTo>
                  <a:cubicBezTo>
                    <a:pt x="125" y="38"/>
                    <a:pt x="118" y="38"/>
                    <a:pt x="118" y="3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315199" y="95250"/>
              <a:ext cx="965163" cy="374471"/>
            </a:xfrm>
            <a:custGeom>
              <a:avLst/>
              <a:gdLst>
                <a:gd name="T0" fmla="*/ 284 w 320"/>
                <a:gd name="T1" fmla="*/ 86 h 156"/>
                <a:gd name="T2" fmla="*/ 288 w 320"/>
                <a:gd name="T3" fmla="*/ 80 h 156"/>
                <a:gd name="T4" fmla="*/ 282 w 320"/>
                <a:gd name="T5" fmla="*/ 62 h 156"/>
                <a:gd name="T6" fmla="*/ 263 w 320"/>
                <a:gd name="T7" fmla="*/ 50 h 156"/>
                <a:gd name="T8" fmla="*/ 233 w 320"/>
                <a:gd name="T9" fmla="*/ 45 h 156"/>
                <a:gd name="T10" fmla="*/ 228 w 320"/>
                <a:gd name="T11" fmla="*/ 41 h 156"/>
                <a:gd name="T12" fmla="*/ 227 w 320"/>
                <a:gd name="T13" fmla="*/ 36 h 156"/>
                <a:gd name="T14" fmla="*/ 213 w 320"/>
                <a:gd name="T15" fmla="*/ 21 h 156"/>
                <a:gd name="T16" fmla="*/ 185 w 320"/>
                <a:gd name="T17" fmla="*/ 8 h 156"/>
                <a:gd name="T18" fmla="*/ 174 w 320"/>
                <a:gd name="T19" fmla="*/ 2 h 156"/>
                <a:gd name="T20" fmla="*/ 153 w 320"/>
                <a:gd name="T21" fmla="*/ 1 h 156"/>
                <a:gd name="T22" fmla="*/ 114 w 320"/>
                <a:gd name="T23" fmla="*/ 9 h 156"/>
                <a:gd name="T24" fmla="*/ 60 w 320"/>
                <a:gd name="T25" fmla="*/ 46 h 156"/>
                <a:gd name="T26" fmla="*/ 56 w 320"/>
                <a:gd name="T27" fmla="*/ 83 h 156"/>
                <a:gd name="T28" fmla="*/ 30 w 320"/>
                <a:gd name="T29" fmla="*/ 90 h 156"/>
                <a:gd name="T30" fmla="*/ 6 w 320"/>
                <a:gd name="T31" fmla="*/ 114 h 156"/>
                <a:gd name="T32" fmla="*/ 58 w 320"/>
                <a:gd name="T33" fmla="*/ 154 h 156"/>
                <a:gd name="T34" fmla="*/ 137 w 320"/>
                <a:gd name="T35" fmla="*/ 156 h 156"/>
                <a:gd name="T36" fmla="*/ 181 w 320"/>
                <a:gd name="T37" fmla="*/ 154 h 156"/>
                <a:gd name="T38" fmla="*/ 223 w 320"/>
                <a:gd name="T39" fmla="*/ 155 h 156"/>
                <a:gd name="T40" fmla="*/ 240 w 320"/>
                <a:gd name="T41" fmla="*/ 155 h 156"/>
                <a:gd name="T42" fmla="*/ 297 w 320"/>
                <a:gd name="T43" fmla="*/ 147 h 156"/>
                <a:gd name="T44" fmla="*/ 317 w 320"/>
                <a:gd name="T45" fmla="*/ 127 h 156"/>
                <a:gd name="T46" fmla="*/ 304 w 320"/>
                <a:gd name="T47" fmla="*/ 97 h 156"/>
                <a:gd name="T48" fmla="*/ 284 w 320"/>
                <a:gd name="T49" fmla="*/ 8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0" h="156">
                  <a:moveTo>
                    <a:pt x="284" y="86"/>
                  </a:moveTo>
                  <a:cubicBezTo>
                    <a:pt x="285" y="83"/>
                    <a:pt x="288" y="82"/>
                    <a:pt x="288" y="80"/>
                  </a:cubicBezTo>
                  <a:cubicBezTo>
                    <a:pt x="289" y="74"/>
                    <a:pt x="284" y="65"/>
                    <a:pt x="282" y="62"/>
                  </a:cubicBezTo>
                  <a:cubicBezTo>
                    <a:pt x="278" y="57"/>
                    <a:pt x="270" y="53"/>
                    <a:pt x="263" y="50"/>
                  </a:cubicBezTo>
                  <a:cubicBezTo>
                    <a:pt x="253" y="46"/>
                    <a:pt x="246" y="45"/>
                    <a:pt x="233" y="45"/>
                  </a:cubicBezTo>
                  <a:cubicBezTo>
                    <a:pt x="230" y="43"/>
                    <a:pt x="230" y="39"/>
                    <a:pt x="228" y="41"/>
                  </a:cubicBezTo>
                  <a:cubicBezTo>
                    <a:pt x="227" y="40"/>
                    <a:pt x="228" y="38"/>
                    <a:pt x="227" y="36"/>
                  </a:cubicBezTo>
                  <a:cubicBezTo>
                    <a:pt x="223" y="31"/>
                    <a:pt x="219" y="26"/>
                    <a:pt x="213" y="21"/>
                  </a:cubicBezTo>
                  <a:cubicBezTo>
                    <a:pt x="206" y="15"/>
                    <a:pt x="195" y="12"/>
                    <a:pt x="185" y="8"/>
                  </a:cubicBezTo>
                  <a:cubicBezTo>
                    <a:pt x="181" y="6"/>
                    <a:pt x="178" y="3"/>
                    <a:pt x="174" y="2"/>
                  </a:cubicBezTo>
                  <a:cubicBezTo>
                    <a:pt x="167" y="1"/>
                    <a:pt x="160" y="0"/>
                    <a:pt x="153" y="1"/>
                  </a:cubicBezTo>
                  <a:cubicBezTo>
                    <a:pt x="139" y="2"/>
                    <a:pt x="126" y="5"/>
                    <a:pt x="114" y="9"/>
                  </a:cubicBezTo>
                  <a:cubicBezTo>
                    <a:pt x="91" y="17"/>
                    <a:pt x="71" y="28"/>
                    <a:pt x="60" y="46"/>
                  </a:cubicBezTo>
                  <a:cubicBezTo>
                    <a:pt x="56" y="59"/>
                    <a:pt x="59" y="72"/>
                    <a:pt x="56" y="83"/>
                  </a:cubicBezTo>
                  <a:cubicBezTo>
                    <a:pt x="46" y="86"/>
                    <a:pt x="37" y="86"/>
                    <a:pt x="30" y="90"/>
                  </a:cubicBezTo>
                  <a:cubicBezTo>
                    <a:pt x="20" y="95"/>
                    <a:pt x="9" y="102"/>
                    <a:pt x="6" y="114"/>
                  </a:cubicBezTo>
                  <a:cubicBezTo>
                    <a:pt x="0" y="141"/>
                    <a:pt x="34" y="152"/>
                    <a:pt x="58" y="154"/>
                  </a:cubicBezTo>
                  <a:cubicBezTo>
                    <a:pt x="83" y="156"/>
                    <a:pt x="108" y="156"/>
                    <a:pt x="137" y="156"/>
                  </a:cubicBezTo>
                  <a:cubicBezTo>
                    <a:pt x="152" y="155"/>
                    <a:pt x="166" y="154"/>
                    <a:pt x="181" y="154"/>
                  </a:cubicBezTo>
                  <a:cubicBezTo>
                    <a:pt x="195" y="154"/>
                    <a:pt x="210" y="154"/>
                    <a:pt x="223" y="155"/>
                  </a:cubicBezTo>
                  <a:cubicBezTo>
                    <a:pt x="229" y="155"/>
                    <a:pt x="234" y="155"/>
                    <a:pt x="240" y="155"/>
                  </a:cubicBezTo>
                  <a:cubicBezTo>
                    <a:pt x="259" y="153"/>
                    <a:pt x="284" y="153"/>
                    <a:pt x="297" y="147"/>
                  </a:cubicBezTo>
                  <a:cubicBezTo>
                    <a:pt x="304" y="144"/>
                    <a:pt x="316" y="133"/>
                    <a:pt x="317" y="127"/>
                  </a:cubicBezTo>
                  <a:cubicBezTo>
                    <a:pt x="320" y="112"/>
                    <a:pt x="311" y="103"/>
                    <a:pt x="304" y="97"/>
                  </a:cubicBezTo>
                  <a:cubicBezTo>
                    <a:pt x="301" y="93"/>
                    <a:pt x="283" y="92"/>
                    <a:pt x="284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8141852" y="664362"/>
              <a:ext cx="100422" cy="89026"/>
            </a:xfrm>
            <a:custGeom>
              <a:avLst/>
              <a:gdLst>
                <a:gd name="T0" fmla="*/ 24 w 26"/>
                <a:gd name="T1" fmla="*/ 16 h 28"/>
                <a:gd name="T2" fmla="*/ 17 w 26"/>
                <a:gd name="T3" fmla="*/ 27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7 w 26"/>
                <a:gd name="T19" fmla="*/ 7 h 28"/>
                <a:gd name="T20" fmla="*/ 26 w 26"/>
                <a:gd name="T21" fmla="*/ 12 h 28"/>
                <a:gd name="T22" fmla="*/ 23 w 26"/>
                <a:gd name="T23" fmla="*/ 15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6 w 26"/>
                <a:gd name="T31" fmla="*/ 5 h 28"/>
                <a:gd name="T32" fmla="*/ 9 w 26"/>
                <a:gd name="T33" fmla="*/ 8 h 28"/>
                <a:gd name="T34" fmla="*/ 7 w 26"/>
                <a:gd name="T35" fmla="*/ 10 h 28"/>
                <a:gd name="T36" fmla="*/ 6 w 26"/>
                <a:gd name="T37" fmla="*/ 15 h 28"/>
                <a:gd name="T38" fmla="*/ 3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5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3 h 28"/>
                <a:gd name="T52" fmla="*/ 14 w 26"/>
                <a:gd name="T53" fmla="*/ 2 h 28"/>
                <a:gd name="T54" fmla="*/ 14 w 26"/>
                <a:gd name="T55" fmla="*/ 5 h 28"/>
                <a:gd name="T56" fmla="*/ 10 w 26"/>
                <a:gd name="T57" fmla="*/ 5 h 28"/>
                <a:gd name="T58" fmla="*/ 10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6 h 28"/>
                <a:gd name="T72" fmla="*/ 4 w 26"/>
                <a:gd name="T73" fmla="*/ 15 h 28"/>
                <a:gd name="T74" fmla="*/ 5 w 26"/>
                <a:gd name="T75" fmla="*/ 13 h 28"/>
                <a:gd name="T76" fmla="*/ 2 w 26"/>
                <a:gd name="T77" fmla="*/ 15 h 28"/>
                <a:gd name="T78" fmla="*/ 4 w 26"/>
                <a:gd name="T79" fmla="*/ 17 h 28"/>
                <a:gd name="T80" fmla="*/ 2 w 26"/>
                <a:gd name="T81" fmla="*/ 15 h 28"/>
                <a:gd name="T82" fmla="*/ 2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2"/>
                  </a:moveTo>
                  <a:cubicBezTo>
                    <a:pt x="25" y="13"/>
                    <a:pt x="25" y="14"/>
                    <a:pt x="24" y="16"/>
                  </a:cubicBezTo>
                  <a:cubicBezTo>
                    <a:pt x="22" y="16"/>
                    <a:pt x="20" y="17"/>
                    <a:pt x="18" y="18"/>
                  </a:cubicBezTo>
                  <a:cubicBezTo>
                    <a:pt x="17" y="21"/>
                    <a:pt x="18" y="24"/>
                    <a:pt x="17" y="27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16" y="28"/>
                    <a:pt x="15" y="27"/>
                    <a:pt x="14" y="26"/>
                  </a:cubicBezTo>
                  <a:cubicBezTo>
                    <a:pt x="13" y="24"/>
                    <a:pt x="12" y="23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2"/>
                    <a:pt x="5" y="10"/>
                    <a:pt x="6" y="9"/>
                  </a:cubicBezTo>
                  <a:cubicBezTo>
                    <a:pt x="5" y="8"/>
                    <a:pt x="4" y="7"/>
                    <a:pt x="2" y="5"/>
                  </a:cubicBezTo>
                  <a:cubicBezTo>
                    <a:pt x="2" y="5"/>
                    <a:pt x="2" y="3"/>
                    <a:pt x="2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1"/>
                    <a:pt x="15" y="0"/>
                  </a:cubicBezTo>
                  <a:cubicBezTo>
                    <a:pt x="16" y="1"/>
                    <a:pt x="17" y="2"/>
                    <a:pt x="19" y="3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10"/>
                    <a:pt x="24" y="11"/>
                    <a:pt x="26" y="12"/>
                  </a:cubicBezTo>
                  <a:close/>
                  <a:moveTo>
                    <a:pt x="23" y="12"/>
                  </a:moveTo>
                  <a:cubicBezTo>
                    <a:pt x="23" y="13"/>
                    <a:pt x="22" y="14"/>
                    <a:pt x="23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ubicBezTo>
                    <a:pt x="22" y="12"/>
                    <a:pt x="22" y="12"/>
                    <a:pt x="21" y="11"/>
                  </a:cubicBezTo>
                  <a:close/>
                  <a:moveTo>
                    <a:pt x="15" y="12"/>
                  </a:moveTo>
                  <a:cubicBezTo>
                    <a:pt x="16" y="10"/>
                    <a:pt x="16" y="7"/>
                    <a:pt x="16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7"/>
                    <a:pt x="6" y="7"/>
                    <a:pt x="5" y="6"/>
                  </a:cubicBezTo>
                  <a:cubicBezTo>
                    <a:pt x="5" y="7"/>
                    <a:pt x="7" y="8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3"/>
                    <a:pt x="7" y="14"/>
                    <a:pt x="6" y="15"/>
                  </a:cubicBezTo>
                  <a:cubicBezTo>
                    <a:pt x="6" y="16"/>
                    <a:pt x="5" y="18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6" y="20"/>
                    <a:pt x="10" y="19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6" y="23"/>
                    <a:pt x="16" y="20"/>
                    <a:pt x="17" y="17"/>
                  </a:cubicBezTo>
                  <a:cubicBezTo>
                    <a:pt x="19" y="17"/>
                    <a:pt x="20" y="16"/>
                    <a:pt x="22" y="15"/>
                  </a:cubicBezTo>
                  <a:cubicBezTo>
                    <a:pt x="20" y="14"/>
                    <a:pt x="17" y="14"/>
                    <a:pt x="15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4" y="2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4" y="3"/>
                    <a:pt x="14" y="4"/>
                    <a:pt x="15" y="3"/>
                  </a:cubicBezTo>
                  <a:cubicBezTo>
                    <a:pt x="15" y="3"/>
                    <a:pt x="14" y="3"/>
                    <a:pt x="14" y="2"/>
                  </a:cubicBezTo>
                  <a:close/>
                  <a:moveTo>
                    <a:pt x="13" y="4"/>
                  </a:moveTo>
                  <a:cubicBezTo>
                    <a:pt x="14" y="4"/>
                    <a:pt x="14" y="6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lose/>
                  <a:moveTo>
                    <a:pt x="10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0" y="5"/>
                  </a:cubicBezTo>
                  <a:close/>
                  <a:moveTo>
                    <a:pt x="11" y="7"/>
                  </a:move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6"/>
                    <a:pt x="8" y="6"/>
                  </a:cubicBezTo>
                  <a:cubicBezTo>
                    <a:pt x="7" y="5"/>
                    <a:pt x="6" y="5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4" y="15"/>
                    <a:pt x="5" y="15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4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6"/>
                  </a:cubicBezTo>
                  <a:cubicBezTo>
                    <a:pt x="3" y="15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2" y="15"/>
                  </a:cubicBezTo>
                  <a:close/>
                  <a:moveTo>
                    <a:pt x="2" y="17"/>
                  </a:move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2" y="18"/>
                    <a:pt x="2" y="17"/>
                  </a:cubicBezTo>
                  <a:close/>
                </a:path>
              </a:pathLst>
            </a:custGeom>
            <a:solidFill>
              <a:schemeClr val="accent2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854286" y="152466"/>
              <a:ext cx="100420" cy="82667"/>
            </a:xfrm>
            <a:custGeom>
              <a:avLst/>
              <a:gdLst>
                <a:gd name="T0" fmla="*/ 6 w 26"/>
                <a:gd name="T1" fmla="*/ 25 h 26"/>
                <a:gd name="T2" fmla="*/ 6 w 26"/>
                <a:gd name="T3" fmla="*/ 18 h 26"/>
                <a:gd name="T4" fmla="*/ 0 w 26"/>
                <a:gd name="T5" fmla="*/ 12 h 26"/>
                <a:gd name="T6" fmla="*/ 7 w 26"/>
                <a:gd name="T7" fmla="*/ 9 h 26"/>
                <a:gd name="T8" fmla="*/ 13 w 26"/>
                <a:gd name="T9" fmla="*/ 0 h 26"/>
                <a:gd name="T10" fmla="*/ 17 w 26"/>
                <a:gd name="T11" fmla="*/ 9 h 26"/>
                <a:gd name="T12" fmla="*/ 26 w 26"/>
                <a:gd name="T13" fmla="*/ 10 h 26"/>
                <a:gd name="T14" fmla="*/ 21 w 26"/>
                <a:gd name="T15" fmla="*/ 16 h 26"/>
                <a:gd name="T16" fmla="*/ 21 w 26"/>
                <a:gd name="T17" fmla="*/ 23 h 26"/>
                <a:gd name="T18" fmla="*/ 14 w 26"/>
                <a:gd name="T19" fmla="*/ 22 h 26"/>
                <a:gd name="T20" fmla="*/ 6 w 26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6" y="25"/>
                  </a:moveTo>
                  <a:cubicBezTo>
                    <a:pt x="4" y="22"/>
                    <a:pt x="7" y="20"/>
                    <a:pt x="6" y="18"/>
                  </a:cubicBezTo>
                  <a:cubicBezTo>
                    <a:pt x="4" y="16"/>
                    <a:pt x="1" y="15"/>
                    <a:pt x="0" y="12"/>
                  </a:cubicBezTo>
                  <a:cubicBezTo>
                    <a:pt x="1" y="9"/>
                    <a:pt x="4" y="10"/>
                    <a:pt x="7" y="9"/>
                  </a:cubicBezTo>
                  <a:cubicBezTo>
                    <a:pt x="9" y="7"/>
                    <a:pt x="9" y="1"/>
                    <a:pt x="13" y="0"/>
                  </a:cubicBezTo>
                  <a:cubicBezTo>
                    <a:pt x="16" y="2"/>
                    <a:pt x="15" y="6"/>
                    <a:pt x="17" y="9"/>
                  </a:cubicBezTo>
                  <a:cubicBezTo>
                    <a:pt x="20" y="10"/>
                    <a:pt x="24" y="6"/>
                    <a:pt x="26" y="10"/>
                  </a:cubicBezTo>
                  <a:cubicBezTo>
                    <a:pt x="26" y="12"/>
                    <a:pt x="23" y="14"/>
                    <a:pt x="21" y="16"/>
                  </a:cubicBezTo>
                  <a:cubicBezTo>
                    <a:pt x="20" y="18"/>
                    <a:pt x="22" y="21"/>
                    <a:pt x="21" y="23"/>
                  </a:cubicBezTo>
                  <a:cubicBezTo>
                    <a:pt x="18" y="23"/>
                    <a:pt x="16" y="22"/>
                    <a:pt x="14" y="22"/>
                  </a:cubicBezTo>
                  <a:cubicBezTo>
                    <a:pt x="11" y="24"/>
                    <a:pt x="8" y="26"/>
                    <a:pt x="6" y="25"/>
                  </a:cubicBezTo>
                  <a:close/>
                </a:path>
              </a:pathLst>
            </a:custGeom>
            <a:solidFill>
              <a:schemeClr val="accent3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431530" y="270107"/>
              <a:ext cx="185393" cy="171692"/>
            </a:xfrm>
            <a:custGeom>
              <a:avLst/>
              <a:gdLst>
                <a:gd name="T0" fmla="*/ 45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5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6 w 48"/>
                <a:gd name="T39" fmla="*/ 37 h 54"/>
                <a:gd name="T40" fmla="*/ 23 w 48"/>
                <a:gd name="T41" fmla="*/ 38 h 54"/>
                <a:gd name="T42" fmla="*/ 32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2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7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6" y="28"/>
                    <a:pt x="45" y="30"/>
                  </a:cubicBezTo>
                  <a:cubicBezTo>
                    <a:pt x="42" y="30"/>
                    <a:pt x="38" y="33"/>
                    <a:pt x="34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2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3" y="43"/>
                    <a:pt x="21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3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5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4" y="9"/>
                    <a:pt x="3" y="7"/>
                    <a:pt x="3" y="5"/>
                  </a:cubicBezTo>
                  <a:cubicBezTo>
                    <a:pt x="6" y="4"/>
                    <a:pt x="9" y="6"/>
                    <a:pt x="11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2" y="6"/>
                    <a:pt x="24" y="2"/>
                    <a:pt x="28" y="0"/>
                  </a:cubicBezTo>
                  <a:cubicBezTo>
                    <a:pt x="30" y="2"/>
                    <a:pt x="33" y="5"/>
                    <a:pt x="35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3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4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2" y="23"/>
                  </a:cubicBezTo>
                  <a:cubicBezTo>
                    <a:pt x="41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6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7" y="36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5" y="42"/>
                    <a:pt x="27" y="47"/>
                    <a:pt x="30" y="49"/>
                  </a:cubicBezTo>
                  <a:cubicBezTo>
                    <a:pt x="31" y="44"/>
                    <a:pt x="31" y="38"/>
                    <a:pt x="32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6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0" y="13"/>
                    <a:pt x="20" y="13"/>
                  </a:cubicBezTo>
                  <a:close/>
                  <a:moveTo>
                    <a:pt x="12" y="8"/>
                  </a:moveTo>
                  <a:cubicBezTo>
                    <a:pt x="12" y="8"/>
                    <a:pt x="11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2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7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4" y="29"/>
                    <a:pt x="3" y="29"/>
                    <a:pt x="4" y="30"/>
                  </a:cubicBezTo>
                  <a:cubicBezTo>
                    <a:pt x="6" y="29"/>
                    <a:pt x="6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3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2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964184" y="235132"/>
              <a:ext cx="77248" cy="73129"/>
            </a:xfrm>
            <a:custGeom>
              <a:avLst/>
              <a:gdLst>
                <a:gd name="T0" fmla="*/ 17 w 20"/>
                <a:gd name="T1" fmla="*/ 22 h 23"/>
                <a:gd name="T2" fmla="*/ 12 w 20"/>
                <a:gd name="T3" fmla="*/ 19 h 23"/>
                <a:gd name="T4" fmla="*/ 5 w 20"/>
                <a:gd name="T5" fmla="*/ 22 h 23"/>
                <a:gd name="T6" fmla="*/ 6 w 20"/>
                <a:gd name="T7" fmla="*/ 15 h 23"/>
                <a:gd name="T8" fmla="*/ 1 w 20"/>
                <a:gd name="T9" fmla="*/ 7 h 23"/>
                <a:gd name="T10" fmla="*/ 9 w 20"/>
                <a:gd name="T11" fmla="*/ 7 h 23"/>
                <a:gd name="T12" fmla="*/ 12 w 20"/>
                <a:gd name="T13" fmla="*/ 0 h 23"/>
                <a:gd name="T14" fmla="*/ 15 w 20"/>
                <a:gd name="T15" fmla="*/ 6 h 23"/>
                <a:gd name="T16" fmla="*/ 20 w 20"/>
                <a:gd name="T17" fmla="*/ 9 h 23"/>
                <a:gd name="T18" fmla="*/ 18 w 20"/>
                <a:gd name="T19" fmla="*/ 14 h 23"/>
                <a:gd name="T20" fmla="*/ 17 w 20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7" y="22"/>
                  </a:moveTo>
                  <a:cubicBezTo>
                    <a:pt x="14" y="22"/>
                    <a:pt x="14" y="19"/>
                    <a:pt x="12" y="19"/>
                  </a:cubicBezTo>
                  <a:cubicBezTo>
                    <a:pt x="10" y="20"/>
                    <a:pt x="8" y="23"/>
                    <a:pt x="5" y="22"/>
                  </a:cubicBezTo>
                  <a:cubicBezTo>
                    <a:pt x="4" y="20"/>
                    <a:pt x="5" y="18"/>
                    <a:pt x="6" y="15"/>
                  </a:cubicBezTo>
                  <a:cubicBezTo>
                    <a:pt x="4" y="12"/>
                    <a:pt x="0" y="11"/>
                    <a:pt x="1" y="7"/>
                  </a:cubicBezTo>
                  <a:cubicBezTo>
                    <a:pt x="3" y="5"/>
                    <a:pt x="5" y="7"/>
                    <a:pt x="9" y="7"/>
                  </a:cubicBezTo>
                  <a:cubicBezTo>
                    <a:pt x="10" y="5"/>
                    <a:pt x="9" y="0"/>
                    <a:pt x="12" y="0"/>
                  </a:cubicBezTo>
                  <a:cubicBezTo>
                    <a:pt x="14" y="1"/>
                    <a:pt x="14" y="4"/>
                    <a:pt x="15" y="6"/>
                  </a:cubicBezTo>
                  <a:cubicBezTo>
                    <a:pt x="16" y="8"/>
                    <a:pt x="19" y="7"/>
                    <a:pt x="20" y="9"/>
                  </a:cubicBezTo>
                  <a:cubicBezTo>
                    <a:pt x="19" y="11"/>
                    <a:pt x="18" y="12"/>
                    <a:pt x="18" y="14"/>
                  </a:cubicBezTo>
                  <a:cubicBezTo>
                    <a:pt x="18" y="17"/>
                    <a:pt x="19" y="20"/>
                    <a:pt x="17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46773" y="747029"/>
              <a:ext cx="100422" cy="89025"/>
            </a:xfrm>
            <a:custGeom>
              <a:avLst/>
              <a:gdLst>
                <a:gd name="T0" fmla="*/ 24 w 26"/>
                <a:gd name="T1" fmla="*/ 15 h 28"/>
                <a:gd name="T2" fmla="*/ 17 w 26"/>
                <a:gd name="T3" fmla="*/ 26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8 w 26"/>
                <a:gd name="T19" fmla="*/ 7 h 28"/>
                <a:gd name="T20" fmla="*/ 26 w 26"/>
                <a:gd name="T21" fmla="*/ 11 h 28"/>
                <a:gd name="T22" fmla="*/ 24 w 26"/>
                <a:gd name="T23" fmla="*/ 14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7 w 26"/>
                <a:gd name="T31" fmla="*/ 5 h 28"/>
                <a:gd name="T32" fmla="*/ 9 w 26"/>
                <a:gd name="T33" fmla="*/ 7 h 28"/>
                <a:gd name="T34" fmla="*/ 8 w 26"/>
                <a:gd name="T35" fmla="*/ 9 h 28"/>
                <a:gd name="T36" fmla="*/ 7 w 26"/>
                <a:gd name="T37" fmla="*/ 15 h 28"/>
                <a:gd name="T38" fmla="*/ 4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6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2 h 28"/>
                <a:gd name="T52" fmla="*/ 14 w 26"/>
                <a:gd name="T53" fmla="*/ 1 h 28"/>
                <a:gd name="T54" fmla="*/ 15 w 26"/>
                <a:gd name="T55" fmla="*/ 5 h 28"/>
                <a:gd name="T56" fmla="*/ 11 w 26"/>
                <a:gd name="T57" fmla="*/ 5 h 28"/>
                <a:gd name="T58" fmla="*/ 11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5 h 28"/>
                <a:gd name="T72" fmla="*/ 4 w 26"/>
                <a:gd name="T73" fmla="*/ 15 h 28"/>
                <a:gd name="T74" fmla="*/ 5 w 26"/>
                <a:gd name="T75" fmla="*/ 13 h 28"/>
                <a:gd name="T76" fmla="*/ 3 w 26"/>
                <a:gd name="T77" fmla="*/ 14 h 28"/>
                <a:gd name="T78" fmla="*/ 4 w 26"/>
                <a:gd name="T79" fmla="*/ 17 h 28"/>
                <a:gd name="T80" fmla="*/ 3 w 26"/>
                <a:gd name="T81" fmla="*/ 14 h 28"/>
                <a:gd name="T82" fmla="*/ 3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1"/>
                  </a:moveTo>
                  <a:cubicBezTo>
                    <a:pt x="25" y="13"/>
                    <a:pt x="25" y="14"/>
                    <a:pt x="24" y="15"/>
                  </a:cubicBezTo>
                  <a:cubicBezTo>
                    <a:pt x="22" y="15"/>
                    <a:pt x="20" y="17"/>
                    <a:pt x="18" y="18"/>
                  </a:cubicBezTo>
                  <a:cubicBezTo>
                    <a:pt x="17" y="20"/>
                    <a:pt x="18" y="24"/>
                    <a:pt x="17" y="26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6" y="27"/>
                    <a:pt x="15" y="26"/>
                    <a:pt x="14" y="26"/>
                  </a:cubicBezTo>
                  <a:cubicBezTo>
                    <a:pt x="13" y="24"/>
                    <a:pt x="13" y="2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1"/>
                    <a:pt x="5" y="10"/>
                    <a:pt x="6" y="9"/>
                  </a:cubicBezTo>
                  <a:cubicBezTo>
                    <a:pt x="5" y="8"/>
                    <a:pt x="4" y="6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3" y="1"/>
                    <a:pt x="5" y="2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0"/>
                    <a:pt x="15" y="0"/>
                  </a:cubicBezTo>
                  <a:cubicBezTo>
                    <a:pt x="16" y="1"/>
                    <a:pt x="18" y="2"/>
                    <a:pt x="19" y="3"/>
                  </a:cubicBezTo>
                  <a:cubicBezTo>
                    <a:pt x="19" y="3"/>
                    <a:pt x="19" y="4"/>
                    <a:pt x="18" y="4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10"/>
                    <a:pt x="24" y="11"/>
                    <a:pt x="26" y="11"/>
                  </a:cubicBezTo>
                  <a:close/>
                  <a:moveTo>
                    <a:pt x="23" y="12"/>
                  </a:moveTo>
                  <a:cubicBezTo>
                    <a:pt x="24" y="13"/>
                    <a:pt x="22" y="14"/>
                    <a:pt x="24" y="14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2" y="12"/>
                    <a:pt x="22" y="11"/>
                    <a:pt x="21" y="11"/>
                  </a:cubicBezTo>
                  <a:close/>
                  <a:moveTo>
                    <a:pt x="16" y="12"/>
                  </a:moveTo>
                  <a:cubicBezTo>
                    <a:pt x="16" y="10"/>
                    <a:pt x="16" y="7"/>
                    <a:pt x="17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8" y="7"/>
                    <a:pt x="6" y="6"/>
                    <a:pt x="5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9" y="13"/>
                    <a:pt x="7" y="14"/>
                    <a:pt x="7" y="15"/>
                  </a:cubicBezTo>
                  <a:cubicBezTo>
                    <a:pt x="6" y="16"/>
                    <a:pt x="5" y="17"/>
                    <a:pt x="4" y="18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6" y="20"/>
                    <a:pt x="10" y="18"/>
                    <a:pt x="13" y="19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7" y="23"/>
                    <a:pt x="17" y="20"/>
                    <a:pt x="17" y="17"/>
                  </a:cubicBezTo>
                  <a:cubicBezTo>
                    <a:pt x="19" y="16"/>
                    <a:pt x="20" y="16"/>
                    <a:pt x="22" y="15"/>
                  </a:cubicBezTo>
                  <a:cubicBezTo>
                    <a:pt x="20" y="14"/>
                    <a:pt x="17" y="14"/>
                    <a:pt x="16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19" y="11"/>
                    <a:pt x="19" y="10"/>
                    <a:pt x="19" y="11"/>
                  </a:cubicBezTo>
                  <a:close/>
                  <a:moveTo>
                    <a:pt x="14" y="1"/>
                  </a:moveTo>
                  <a:cubicBezTo>
                    <a:pt x="14" y="2"/>
                    <a:pt x="13" y="2"/>
                    <a:pt x="13" y="2"/>
                  </a:cubicBezTo>
                  <a:cubicBezTo>
                    <a:pt x="14" y="2"/>
                    <a:pt x="14" y="4"/>
                    <a:pt x="15" y="3"/>
                  </a:cubicBezTo>
                  <a:cubicBezTo>
                    <a:pt x="15" y="3"/>
                    <a:pt x="14" y="2"/>
                    <a:pt x="14" y="1"/>
                  </a:cubicBezTo>
                  <a:close/>
                  <a:moveTo>
                    <a:pt x="14" y="4"/>
                  </a:moveTo>
                  <a:cubicBezTo>
                    <a:pt x="14" y="4"/>
                    <a:pt x="14" y="5"/>
                    <a:pt x="15" y="5"/>
                  </a:cubicBezTo>
                  <a:cubicBezTo>
                    <a:pt x="14" y="5"/>
                    <a:pt x="14" y="4"/>
                    <a:pt x="14" y="4"/>
                  </a:cubicBezTo>
                  <a:close/>
                  <a:moveTo>
                    <a:pt x="11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1" y="5"/>
                  </a:cubicBezTo>
                  <a:close/>
                  <a:moveTo>
                    <a:pt x="11" y="6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lose/>
                  <a:moveTo>
                    <a:pt x="7" y="4"/>
                  </a:moveTo>
                  <a:cubicBezTo>
                    <a:pt x="6" y="4"/>
                    <a:pt x="6" y="3"/>
                    <a:pt x="6" y="4"/>
                  </a:cubicBezTo>
                  <a:cubicBezTo>
                    <a:pt x="6" y="4"/>
                    <a:pt x="7" y="6"/>
                    <a:pt x="8" y="6"/>
                  </a:cubicBezTo>
                  <a:cubicBezTo>
                    <a:pt x="7" y="5"/>
                    <a:pt x="7" y="4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4" y="14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3"/>
                    <a:pt x="5" y="13"/>
                  </a:cubicBezTo>
                  <a:cubicBezTo>
                    <a:pt x="4" y="12"/>
                    <a:pt x="4" y="13"/>
                    <a:pt x="3" y="14"/>
                  </a:cubicBezTo>
                  <a:close/>
                  <a:moveTo>
                    <a:pt x="3" y="14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3" y="15"/>
                    <a:pt x="3" y="14"/>
                  </a:cubicBezTo>
                  <a:close/>
                  <a:moveTo>
                    <a:pt x="2" y="17"/>
                  </a:moveTo>
                  <a:cubicBezTo>
                    <a:pt x="2" y="18"/>
                    <a:pt x="2" y="18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lose/>
                </a:path>
              </a:pathLst>
            </a:custGeom>
            <a:solidFill>
              <a:schemeClr val="accent2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621842" y="270107"/>
              <a:ext cx="185394" cy="171692"/>
            </a:xfrm>
            <a:custGeom>
              <a:avLst/>
              <a:gdLst>
                <a:gd name="T0" fmla="*/ 46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6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7 w 48"/>
                <a:gd name="T39" fmla="*/ 37 h 54"/>
                <a:gd name="T40" fmla="*/ 23 w 48"/>
                <a:gd name="T41" fmla="*/ 38 h 54"/>
                <a:gd name="T42" fmla="*/ 33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3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8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7" y="28"/>
                    <a:pt x="46" y="30"/>
                  </a:cubicBezTo>
                  <a:cubicBezTo>
                    <a:pt x="42" y="30"/>
                    <a:pt x="38" y="33"/>
                    <a:pt x="35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3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4" y="43"/>
                    <a:pt x="22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4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6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5" y="9"/>
                    <a:pt x="3" y="7"/>
                    <a:pt x="3" y="5"/>
                  </a:cubicBezTo>
                  <a:cubicBezTo>
                    <a:pt x="6" y="4"/>
                    <a:pt x="9" y="6"/>
                    <a:pt x="12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3" y="6"/>
                    <a:pt x="24" y="2"/>
                    <a:pt x="28" y="0"/>
                  </a:cubicBezTo>
                  <a:cubicBezTo>
                    <a:pt x="31" y="2"/>
                    <a:pt x="33" y="5"/>
                    <a:pt x="36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4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5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3" y="23"/>
                  </a:cubicBezTo>
                  <a:cubicBezTo>
                    <a:pt x="42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7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8" y="36"/>
                  </a:cubicBezTo>
                  <a:cubicBezTo>
                    <a:pt x="7" y="36"/>
                    <a:pt x="6" y="37"/>
                    <a:pt x="7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6" y="42"/>
                    <a:pt x="27" y="47"/>
                    <a:pt x="30" y="49"/>
                  </a:cubicBezTo>
                  <a:cubicBezTo>
                    <a:pt x="31" y="44"/>
                    <a:pt x="31" y="38"/>
                    <a:pt x="33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7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3"/>
                    <a:pt x="20" y="13"/>
                  </a:cubicBezTo>
                  <a:close/>
                  <a:moveTo>
                    <a:pt x="13" y="8"/>
                  </a:moveTo>
                  <a:cubicBezTo>
                    <a:pt x="12" y="8"/>
                    <a:pt x="12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3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10" y="30"/>
                    <a:pt x="9" y="30"/>
                    <a:pt x="10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8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5" y="29"/>
                    <a:pt x="3" y="29"/>
                    <a:pt x="4" y="30"/>
                  </a:cubicBezTo>
                  <a:cubicBezTo>
                    <a:pt x="6" y="29"/>
                    <a:pt x="6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4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2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58360" y="235132"/>
              <a:ext cx="73385" cy="73129"/>
            </a:xfrm>
            <a:custGeom>
              <a:avLst/>
              <a:gdLst>
                <a:gd name="T0" fmla="*/ 16 w 19"/>
                <a:gd name="T1" fmla="*/ 22 h 23"/>
                <a:gd name="T2" fmla="*/ 11 w 19"/>
                <a:gd name="T3" fmla="*/ 19 h 23"/>
                <a:gd name="T4" fmla="*/ 5 w 19"/>
                <a:gd name="T5" fmla="*/ 22 h 23"/>
                <a:gd name="T6" fmla="*/ 5 w 19"/>
                <a:gd name="T7" fmla="*/ 15 h 23"/>
                <a:gd name="T8" fmla="*/ 0 w 19"/>
                <a:gd name="T9" fmla="*/ 7 h 23"/>
                <a:gd name="T10" fmla="*/ 8 w 19"/>
                <a:gd name="T11" fmla="*/ 7 h 23"/>
                <a:gd name="T12" fmla="*/ 11 w 19"/>
                <a:gd name="T13" fmla="*/ 0 h 23"/>
                <a:gd name="T14" fmla="*/ 14 w 19"/>
                <a:gd name="T15" fmla="*/ 6 h 23"/>
                <a:gd name="T16" fmla="*/ 19 w 19"/>
                <a:gd name="T17" fmla="*/ 9 h 23"/>
                <a:gd name="T18" fmla="*/ 17 w 19"/>
                <a:gd name="T19" fmla="*/ 14 h 23"/>
                <a:gd name="T20" fmla="*/ 16 w 19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6" y="22"/>
                  </a:moveTo>
                  <a:cubicBezTo>
                    <a:pt x="13" y="22"/>
                    <a:pt x="13" y="19"/>
                    <a:pt x="11" y="19"/>
                  </a:cubicBezTo>
                  <a:cubicBezTo>
                    <a:pt x="9" y="20"/>
                    <a:pt x="8" y="23"/>
                    <a:pt x="5" y="22"/>
                  </a:cubicBezTo>
                  <a:cubicBezTo>
                    <a:pt x="3" y="20"/>
                    <a:pt x="5" y="18"/>
                    <a:pt x="5" y="15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2" y="5"/>
                    <a:pt x="5" y="7"/>
                    <a:pt x="8" y="7"/>
                  </a:cubicBezTo>
                  <a:cubicBezTo>
                    <a:pt x="9" y="5"/>
                    <a:pt x="8" y="0"/>
                    <a:pt x="11" y="0"/>
                  </a:cubicBezTo>
                  <a:cubicBezTo>
                    <a:pt x="13" y="1"/>
                    <a:pt x="13" y="4"/>
                    <a:pt x="14" y="6"/>
                  </a:cubicBezTo>
                  <a:cubicBezTo>
                    <a:pt x="15" y="8"/>
                    <a:pt x="19" y="7"/>
                    <a:pt x="19" y="9"/>
                  </a:cubicBezTo>
                  <a:cubicBezTo>
                    <a:pt x="18" y="11"/>
                    <a:pt x="18" y="12"/>
                    <a:pt x="17" y="14"/>
                  </a:cubicBezTo>
                  <a:cubicBezTo>
                    <a:pt x="17" y="17"/>
                    <a:pt x="18" y="20"/>
                    <a:pt x="16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6859551" y="235132"/>
              <a:ext cx="73384" cy="73129"/>
            </a:xfrm>
            <a:custGeom>
              <a:avLst/>
              <a:gdLst>
                <a:gd name="T0" fmla="*/ 16 w 19"/>
                <a:gd name="T1" fmla="*/ 22 h 23"/>
                <a:gd name="T2" fmla="*/ 11 w 19"/>
                <a:gd name="T3" fmla="*/ 19 h 23"/>
                <a:gd name="T4" fmla="*/ 5 w 19"/>
                <a:gd name="T5" fmla="*/ 22 h 23"/>
                <a:gd name="T6" fmla="*/ 5 w 19"/>
                <a:gd name="T7" fmla="*/ 15 h 23"/>
                <a:gd name="T8" fmla="*/ 0 w 19"/>
                <a:gd name="T9" fmla="*/ 7 h 23"/>
                <a:gd name="T10" fmla="*/ 8 w 19"/>
                <a:gd name="T11" fmla="*/ 7 h 23"/>
                <a:gd name="T12" fmla="*/ 11 w 19"/>
                <a:gd name="T13" fmla="*/ 0 h 23"/>
                <a:gd name="T14" fmla="*/ 14 w 19"/>
                <a:gd name="T15" fmla="*/ 6 h 23"/>
                <a:gd name="T16" fmla="*/ 19 w 19"/>
                <a:gd name="T17" fmla="*/ 9 h 23"/>
                <a:gd name="T18" fmla="*/ 17 w 19"/>
                <a:gd name="T19" fmla="*/ 14 h 23"/>
                <a:gd name="T20" fmla="*/ 16 w 19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6" y="22"/>
                  </a:moveTo>
                  <a:cubicBezTo>
                    <a:pt x="13" y="22"/>
                    <a:pt x="13" y="19"/>
                    <a:pt x="11" y="19"/>
                  </a:cubicBezTo>
                  <a:cubicBezTo>
                    <a:pt x="9" y="20"/>
                    <a:pt x="7" y="23"/>
                    <a:pt x="5" y="22"/>
                  </a:cubicBezTo>
                  <a:cubicBezTo>
                    <a:pt x="3" y="20"/>
                    <a:pt x="4" y="18"/>
                    <a:pt x="5" y="15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2" y="5"/>
                    <a:pt x="5" y="7"/>
                    <a:pt x="8" y="7"/>
                  </a:cubicBezTo>
                  <a:cubicBezTo>
                    <a:pt x="9" y="5"/>
                    <a:pt x="8" y="0"/>
                    <a:pt x="11" y="0"/>
                  </a:cubicBezTo>
                  <a:cubicBezTo>
                    <a:pt x="13" y="1"/>
                    <a:pt x="13" y="4"/>
                    <a:pt x="14" y="6"/>
                  </a:cubicBezTo>
                  <a:cubicBezTo>
                    <a:pt x="15" y="8"/>
                    <a:pt x="18" y="7"/>
                    <a:pt x="19" y="9"/>
                  </a:cubicBezTo>
                  <a:cubicBezTo>
                    <a:pt x="18" y="11"/>
                    <a:pt x="18" y="12"/>
                    <a:pt x="17" y="14"/>
                  </a:cubicBezTo>
                  <a:cubicBezTo>
                    <a:pt x="17" y="17"/>
                    <a:pt x="18" y="20"/>
                    <a:pt x="16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-20094" y="177902"/>
              <a:ext cx="9150711" cy="941127"/>
            </a:xfrm>
            <a:custGeom>
              <a:avLst/>
              <a:gdLst>
                <a:gd name="T0" fmla="*/ 1530 w 1691"/>
                <a:gd name="T1" fmla="*/ 94 h 296"/>
                <a:gd name="T2" fmla="*/ 723 w 1691"/>
                <a:gd name="T3" fmla="*/ 9 h 296"/>
                <a:gd name="T4" fmla="*/ 320 w 1691"/>
                <a:gd name="T5" fmla="*/ 77 h 296"/>
                <a:gd name="T6" fmla="*/ 1 w 1691"/>
                <a:gd name="T7" fmla="*/ 293 h 296"/>
                <a:gd name="T8" fmla="*/ 1 w 1691"/>
                <a:gd name="T9" fmla="*/ 295 h 296"/>
                <a:gd name="T10" fmla="*/ 3 w 1691"/>
                <a:gd name="T11" fmla="*/ 295 h 296"/>
                <a:gd name="T12" fmla="*/ 321 w 1691"/>
                <a:gd name="T13" fmla="*/ 80 h 296"/>
                <a:gd name="T14" fmla="*/ 723 w 1691"/>
                <a:gd name="T15" fmla="*/ 12 h 296"/>
                <a:gd name="T16" fmla="*/ 1529 w 1691"/>
                <a:gd name="T17" fmla="*/ 98 h 296"/>
                <a:gd name="T18" fmla="*/ 1691 w 1691"/>
                <a:gd name="T19" fmla="*/ 125 h 296"/>
                <a:gd name="T20" fmla="*/ 1691 w 1691"/>
                <a:gd name="T21" fmla="*/ 122 h 296"/>
                <a:gd name="T22" fmla="*/ 1530 w 1691"/>
                <a:gd name="T23" fmla="*/ 9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1" h="296">
                  <a:moveTo>
                    <a:pt x="1530" y="94"/>
                  </a:moveTo>
                  <a:cubicBezTo>
                    <a:pt x="1309" y="55"/>
                    <a:pt x="1006" y="0"/>
                    <a:pt x="723" y="9"/>
                  </a:cubicBezTo>
                  <a:cubicBezTo>
                    <a:pt x="569" y="13"/>
                    <a:pt x="434" y="36"/>
                    <a:pt x="320" y="77"/>
                  </a:cubicBezTo>
                  <a:cubicBezTo>
                    <a:pt x="188" y="124"/>
                    <a:pt x="81" y="197"/>
                    <a:pt x="1" y="293"/>
                  </a:cubicBezTo>
                  <a:cubicBezTo>
                    <a:pt x="0" y="294"/>
                    <a:pt x="0" y="295"/>
                    <a:pt x="1" y="295"/>
                  </a:cubicBezTo>
                  <a:cubicBezTo>
                    <a:pt x="2" y="296"/>
                    <a:pt x="3" y="296"/>
                    <a:pt x="3" y="295"/>
                  </a:cubicBezTo>
                  <a:cubicBezTo>
                    <a:pt x="83" y="199"/>
                    <a:pt x="190" y="127"/>
                    <a:pt x="321" y="80"/>
                  </a:cubicBezTo>
                  <a:cubicBezTo>
                    <a:pt x="434" y="39"/>
                    <a:pt x="570" y="16"/>
                    <a:pt x="723" y="12"/>
                  </a:cubicBezTo>
                  <a:cubicBezTo>
                    <a:pt x="1006" y="4"/>
                    <a:pt x="1309" y="58"/>
                    <a:pt x="1529" y="98"/>
                  </a:cubicBezTo>
                  <a:cubicBezTo>
                    <a:pt x="1588" y="108"/>
                    <a:pt x="1643" y="118"/>
                    <a:pt x="1691" y="125"/>
                  </a:cubicBezTo>
                  <a:cubicBezTo>
                    <a:pt x="1691" y="122"/>
                    <a:pt x="1691" y="122"/>
                    <a:pt x="1691" y="122"/>
                  </a:cubicBezTo>
                  <a:cubicBezTo>
                    <a:pt x="1643" y="115"/>
                    <a:pt x="1589" y="105"/>
                    <a:pt x="1530" y="94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0" y="76158"/>
              <a:ext cx="9134475" cy="626359"/>
            </a:xfrm>
            <a:custGeom>
              <a:avLst/>
              <a:gdLst>
                <a:gd name="T0" fmla="*/ 1546 w 1688"/>
                <a:gd name="T1" fmla="*/ 161 h 197"/>
                <a:gd name="T2" fmla="*/ 773 w 1688"/>
                <a:gd name="T3" fmla="*/ 23 h 197"/>
                <a:gd name="T4" fmla="*/ 1 w 1688"/>
                <a:gd name="T5" fmla="*/ 168 h 197"/>
                <a:gd name="T6" fmla="*/ 1 w 1688"/>
                <a:gd name="T7" fmla="*/ 170 h 197"/>
                <a:gd name="T8" fmla="*/ 3 w 1688"/>
                <a:gd name="T9" fmla="*/ 170 h 197"/>
                <a:gd name="T10" fmla="*/ 773 w 1688"/>
                <a:gd name="T11" fmla="*/ 27 h 197"/>
                <a:gd name="T12" fmla="*/ 1545 w 1688"/>
                <a:gd name="T13" fmla="*/ 164 h 197"/>
                <a:gd name="T14" fmla="*/ 1688 w 1688"/>
                <a:gd name="T15" fmla="*/ 197 h 197"/>
                <a:gd name="T16" fmla="*/ 1688 w 1688"/>
                <a:gd name="T17" fmla="*/ 194 h 197"/>
                <a:gd name="T18" fmla="*/ 1546 w 1688"/>
                <a:gd name="T19" fmla="*/ 1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8" h="197">
                  <a:moveTo>
                    <a:pt x="1546" y="161"/>
                  </a:moveTo>
                  <a:cubicBezTo>
                    <a:pt x="1337" y="111"/>
                    <a:pt x="1052" y="43"/>
                    <a:pt x="773" y="23"/>
                  </a:cubicBezTo>
                  <a:cubicBezTo>
                    <a:pt x="442" y="0"/>
                    <a:pt x="189" y="47"/>
                    <a:pt x="1" y="168"/>
                  </a:cubicBezTo>
                  <a:cubicBezTo>
                    <a:pt x="1" y="168"/>
                    <a:pt x="0" y="169"/>
                    <a:pt x="1" y="170"/>
                  </a:cubicBezTo>
                  <a:cubicBezTo>
                    <a:pt x="1" y="171"/>
                    <a:pt x="2" y="171"/>
                    <a:pt x="3" y="170"/>
                  </a:cubicBezTo>
                  <a:cubicBezTo>
                    <a:pt x="190" y="50"/>
                    <a:pt x="442" y="3"/>
                    <a:pt x="773" y="27"/>
                  </a:cubicBezTo>
                  <a:cubicBezTo>
                    <a:pt x="1052" y="46"/>
                    <a:pt x="1337" y="114"/>
                    <a:pt x="1545" y="164"/>
                  </a:cubicBezTo>
                  <a:cubicBezTo>
                    <a:pt x="1597" y="176"/>
                    <a:pt x="1645" y="187"/>
                    <a:pt x="1688" y="197"/>
                  </a:cubicBezTo>
                  <a:cubicBezTo>
                    <a:pt x="1688" y="194"/>
                    <a:pt x="1688" y="194"/>
                    <a:pt x="1688" y="194"/>
                  </a:cubicBezTo>
                  <a:cubicBezTo>
                    <a:pt x="1645" y="184"/>
                    <a:pt x="1597" y="173"/>
                    <a:pt x="1546" y="161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 flipH="1">
              <a:off x="8572376" y="736503"/>
              <a:ext cx="567766" cy="286155"/>
            </a:xfrm>
            <a:custGeom>
              <a:avLst/>
              <a:gdLst>
                <a:gd name="T0" fmla="*/ 41 w 147"/>
                <a:gd name="T1" fmla="*/ 90 h 90"/>
                <a:gd name="T2" fmla="*/ 66 w 147"/>
                <a:gd name="T3" fmla="*/ 89 h 90"/>
                <a:gd name="T4" fmla="*/ 91 w 147"/>
                <a:gd name="T5" fmla="*/ 89 h 90"/>
                <a:gd name="T6" fmla="*/ 100 w 147"/>
                <a:gd name="T7" fmla="*/ 89 h 90"/>
                <a:gd name="T8" fmla="*/ 134 w 147"/>
                <a:gd name="T9" fmla="*/ 85 h 90"/>
                <a:gd name="T10" fmla="*/ 145 w 147"/>
                <a:gd name="T11" fmla="*/ 73 h 90"/>
                <a:gd name="T12" fmla="*/ 138 w 147"/>
                <a:gd name="T13" fmla="*/ 56 h 90"/>
                <a:gd name="T14" fmla="*/ 126 w 147"/>
                <a:gd name="T15" fmla="*/ 49 h 90"/>
                <a:gd name="T16" fmla="*/ 128 w 147"/>
                <a:gd name="T17" fmla="*/ 46 h 90"/>
                <a:gd name="T18" fmla="*/ 125 w 147"/>
                <a:gd name="T19" fmla="*/ 36 h 90"/>
                <a:gd name="T20" fmla="*/ 114 w 147"/>
                <a:gd name="T21" fmla="*/ 29 h 90"/>
                <a:gd name="T22" fmla="*/ 97 w 147"/>
                <a:gd name="T23" fmla="*/ 26 h 90"/>
                <a:gd name="T24" fmla="*/ 93 w 147"/>
                <a:gd name="T25" fmla="*/ 23 h 90"/>
                <a:gd name="T26" fmla="*/ 93 w 147"/>
                <a:gd name="T27" fmla="*/ 21 h 90"/>
                <a:gd name="T28" fmla="*/ 85 w 147"/>
                <a:gd name="T29" fmla="*/ 12 h 90"/>
                <a:gd name="T30" fmla="*/ 68 w 147"/>
                <a:gd name="T31" fmla="*/ 4 h 90"/>
                <a:gd name="T32" fmla="*/ 62 w 147"/>
                <a:gd name="T33" fmla="*/ 1 h 90"/>
                <a:gd name="T34" fmla="*/ 50 w 147"/>
                <a:gd name="T35" fmla="*/ 0 h 90"/>
                <a:gd name="T36" fmla="*/ 27 w 147"/>
                <a:gd name="T37" fmla="*/ 5 h 90"/>
                <a:gd name="T38" fmla="*/ 0 w 147"/>
                <a:gd name="T39" fmla="*/ 21 h 90"/>
                <a:gd name="T40" fmla="*/ 0 w 147"/>
                <a:gd name="T41" fmla="*/ 90 h 90"/>
                <a:gd name="T42" fmla="*/ 41 w 147"/>
                <a:gd name="T4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90">
                  <a:moveTo>
                    <a:pt x="41" y="90"/>
                  </a:moveTo>
                  <a:cubicBezTo>
                    <a:pt x="49" y="90"/>
                    <a:pt x="58" y="89"/>
                    <a:pt x="66" y="89"/>
                  </a:cubicBezTo>
                  <a:cubicBezTo>
                    <a:pt x="75" y="89"/>
                    <a:pt x="83" y="89"/>
                    <a:pt x="91" y="89"/>
                  </a:cubicBezTo>
                  <a:cubicBezTo>
                    <a:pt x="94" y="90"/>
                    <a:pt x="97" y="90"/>
                    <a:pt x="100" y="89"/>
                  </a:cubicBezTo>
                  <a:cubicBezTo>
                    <a:pt x="111" y="89"/>
                    <a:pt x="126" y="88"/>
                    <a:pt x="134" y="85"/>
                  </a:cubicBezTo>
                  <a:cubicBezTo>
                    <a:pt x="138" y="83"/>
                    <a:pt x="144" y="77"/>
                    <a:pt x="145" y="73"/>
                  </a:cubicBezTo>
                  <a:cubicBezTo>
                    <a:pt x="147" y="65"/>
                    <a:pt x="141" y="60"/>
                    <a:pt x="138" y="56"/>
                  </a:cubicBezTo>
                  <a:cubicBezTo>
                    <a:pt x="136" y="54"/>
                    <a:pt x="125" y="53"/>
                    <a:pt x="126" y="49"/>
                  </a:cubicBezTo>
                  <a:cubicBezTo>
                    <a:pt x="126" y="48"/>
                    <a:pt x="128" y="47"/>
                    <a:pt x="128" y="46"/>
                  </a:cubicBezTo>
                  <a:cubicBezTo>
                    <a:pt x="129" y="43"/>
                    <a:pt x="126" y="38"/>
                    <a:pt x="125" y="36"/>
                  </a:cubicBezTo>
                  <a:cubicBezTo>
                    <a:pt x="122" y="33"/>
                    <a:pt x="118" y="31"/>
                    <a:pt x="114" y="29"/>
                  </a:cubicBezTo>
                  <a:cubicBezTo>
                    <a:pt x="108" y="27"/>
                    <a:pt x="104" y="26"/>
                    <a:pt x="97" y="26"/>
                  </a:cubicBezTo>
                  <a:cubicBezTo>
                    <a:pt x="95" y="25"/>
                    <a:pt x="95" y="23"/>
                    <a:pt x="93" y="23"/>
                  </a:cubicBezTo>
                  <a:cubicBezTo>
                    <a:pt x="93" y="23"/>
                    <a:pt x="94" y="22"/>
                    <a:pt x="93" y="21"/>
                  </a:cubicBezTo>
                  <a:cubicBezTo>
                    <a:pt x="90" y="18"/>
                    <a:pt x="88" y="15"/>
                    <a:pt x="85" y="12"/>
                  </a:cubicBezTo>
                  <a:cubicBezTo>
                    <a:pt x="80" y="9"/>
                    <a:pt x="74" y="6"/>
                    <a:pt x="68" y="4"/>
                  </a:cubicBezTo>
                  <a:cubicBezTo>
                    <a:pt x="66" y="3"/>
                    <a:pt x="64" y="2"/>
                    <a:pt x="62" y="1"/>
                  </a:cubicBezTo>
                  <a:cubicBezTo>
                    <a:pt x="58" y="0"/>
                    <a:pt x="54" y="0"/>
                    <a:pt x="50" y="0"/>
                  </a:cubicBezTo>
                  <a:cubicBezTo>
                    <a:pt x="42" y="1"/>
                    <a:pt x="34" y="3"/>
                    <a:pt x="27" y="5"/>
                  </a:cubicBezTo>
                  <a:cubicBezTo>
                    <a:pt x="16" y="9"/>
                    <a:pt x="7" y="14"/>
                    <a:pt x="0" y="2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3" y="90"/>
                    <a:pt x="26" y="90"/>
                    <a:pt x="41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35450" y="521888"/>
              <a:ext cx="1073736" cy="429230"/>
            </a:xfrm>
            <a:custGeom>
              <a:avLst/>
              <a:gdLst>
                <a:gd name="T0" fmla="*/ 247 w 278"/>
                <a:gd name="T1" fmla="*/ 74 h 135"/>
                <a:gd name="T2" fmla="*/ 251 w 278"/>
                <a:gd name="T3" fmla="*/ 69 h 135"/>
                <a:gd name="T4" fmla="*/ 245 w 278"/>
                <a:gd name="T5" fmla="*/ 53 h 135"/>
                <a:gd name="T6" fmla="*/ 229 w 278"/>
                <a:gd name="T7" fmla="*/ 43 h 135"/>
                <a:gd name="T8" fmla="*/ 203 w 278"/>
                <a:gd name="T9" fmla="*/ 38 h 135"/>
                <a:gd name="T10" fmla="*/ 198 w 278"/>
                <a:gd name="T11" fmla="*/ 35 h 135"/>
                <a:gd name="T12" fmla="*/ 198 w 278"/>
                <a:gd name="T13" fmla="*/ 31 h 135"/>
                <a:gd name="T14" fmla="*/ 186 w 278"/>
                <a:gd name="T15" fmla="*/ 18 h 135"/>
                <a:gd name="T16" fmla="*/ 161 w 278"/>
                <a:gd name="T17" fmla="*/ 6 h 135"/>
                <a:gd name="T18" fmla="*/ 152 w 278"/>
                <a:gd name="T19" fmla="*/ 1 h 135"/>
                <a:gd name="T20" fmla="*/ 133 w 278"/>
                <a:gd name="T21" fmla="*/ 0 h 135"/>
                <a:gd name="T22" fmla="*/ 99 w 278"/>
                <a:gd name="T23" fmla="*/ 7 h 135"/>
                <a:gd name="T24" fmla="*/ 52 w 278"/>
                <a:gd name="T25" fmla="*/ 39 h 135"/>
                <a:gd name="T26" fmla="*/ 49 w 278"/>
                <a:gd name="T27" fmla="*/ 72 h 135"/>
                <a:gd name="T28" fmla="*/ 27 w 278"/>
                <a:gd name="T29" fmla="*/ 77 h 135"/>
                <a:gd name="T30" fmla="*/ 5 w 278"/>
                <a:gd name="T31" fmla="*/ 99 h 135"/>
                <a:gd name="T32" fmla="*/ 51 w 278"/>
                <a:gd name="T33" fmla="*/ 133 h 135"/>
                <a:gd name="T34" fmla="*/ 120 w 278"/>
                <a:gd name="T35" fmla="*/ 135 h 135"/>
                <a:gd name="T36" fmla="*/ 158 w 278"/>
                <a:gd name="T37" fmla="*/ 133 h 135"/>
                <a:gd name="T38" fmla="*/ 195 w 278"/>
                <a:gd name="T39" fmla="*/ 134 h 135"/>
                <a:gd name="T40" fmla="*/ 209 w 278"/>
                <a:gd name="T41" fmla="*/ 134 h 135"/>
                <a:gd name="T42" fmla="*/ 259 w 278"/>
                <a:gd name="T43" fmla="*/ 127 h 135"/>
                <a:gd name="T44" fmla="*/ 276 w 278"/>
                <a:gd name="T45" fmla="*/ 109 h 135"/>
                <a:gd name="T46" fmla="*/ 265 w 278"/>
                <a:gd name="T47" fmla="*/ 84 h 135"/>
                <a:gd name="T48" fmla="*/ 247 w 278"/>
                <a:gd name="T49" fmla="*/ 7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135">
                  <a:moveTo>
                    <a:pt x="247" y="74"/>
                  </a:moveTo>
                  <a:cubicBezTo>
                    <a:pt x="248" y="71"/>
                    <a:pt x="250" y="70"/>
                    <a:pt x="251" y="69"/>
                  </a:cubicBezTo>
                  <a:cubicBezTo>
                    <a:pt x="252" y="63"/>
                    <a:pt x="247" y="56"/>
                    <a:pt x="245" y="53"/>
                  </a:cubicBezTo>
                  <a:cubicBezTo>
                    <a:pt x="242" y="49"/>
                    <a:pt x="235" y="46"/>
                    <a:pt x="229" y="43"/>
                  </a:cubicBezTo>
                  <a:cubicBezTo>
                    <a:pt x="220" y="40"/>
                    <a:pt x="214" y="39"/>
                    <a:pt x="203" y="38"/>
                  </a:cubicBezTo>
                  <a:cubicBezTo>
                    <a:pt x="201" y="37"/>
                    <a:pt x="200" y="34"/>
                    <a:pt x="198" y="35"/>
                  </a:cubicBezTo>
                  <a:cubicBezTo>
                    <a:pt x="197" y="34"/>
                    <a:pt x="199" y="32"/>
                    <a:pt x="198" y="31"/>
                  </a:cubicBezTo>
                  <a:cubicBezTo>
                    <a:pt x="194" y="27"/>
                    <a:pt x="190" y="22"/>
                    <a:pt x="186" y="18"/>
                  </a:cubicBezTo>
                  <a:cubicBezTo>
                    <a:pt x="179" y="13"/>
                    <a:pt x="169" y="9"/>
                    <a:pt x="161" y="6"/>
                  </a:cubicBezTo>
                  <a:cubicBezTo>
                    <a:pt x="158" y="5"/>
                    <a:pt x="155" y="2"/>
                    <a:pt x="152" y="1"/>
                  </a:cubicBezTo>
                  <a:cubicBezTo>
                    <a:pt x="146" y="0"/>
                    <a:pt x="139" y="0"/>
                    <a:pt x="133" y="0"/>
                  </a:cubicBezTo>
                  <a:cubicBezTo>
                    <a:pt x="121" y="1"/>
                    <a:pt x="110" y="4"/>
                    <a:pt x="99" y="7"/>
                  </a:cubicBezTo>
                  <a:cubicBezTo>
                    <a:pt x="79" y="14"/>
                    <a:pt x="62" y="24"/>
                    <a:pt x="52" y="39"/>
                  </a:cubicBezTo>
                  <a:cubicBezTo>
                    <a:pt x="49" y="50"/>
                    <a:pt x="51" y="62"/>
                    <a:pt x="49" y="72"/>
                  </a:cubicBezTo>
                  <a:cubicBezTo>
                    <a:pt x="40" y="74"/>
                    <a:pt x="32" y="74"/>
                    <a:pt x="27" y="77"/>
                  </a:cubicBezTo>
                  <a:cubicBezTo>
                    <a:pt x="18" y="82"/>
                    <a:pt x="8" y="88"/>
                    <a:pt x="5" y="99"/>
                  </a:cubicBezTo>
                  <a:cubicBezTo>
                    <a:pt x="0" y="122"/>
                    <a:pt x="30" y="132"/>
                    <a:pt x="51" y="133"/>
                  </a:cubicBezTo>
                  <a:cubicBezTo>
                    <a:pt x="73" y="135"/>
                    <a:pt x="94" y="135"/>
                    <a:pt x="120" y="135"/>
                  </a:cubicBezTo>
                  <a:cubicBezTo>
                    <a:pt x="132" y="134"/>
                    <a:pt x="145" y="133"/>
                    <a:pt x="158" y="133"/>
                  </a:cubicBezTo>
                  <a:cubicBezTo>
                    <a:pt x="170" y="133"/>
                    <a:pt x="183" y="133"/>
                    <a:pt x="195" y="134"/>
                  </a:cubicBezTo>
                  <a:cubicBezTo>
                    <a:pt x="199" y="134"/>
                    <a:pt x="204" y="134"/>
                    <a:pt x="209" y="134"/>
                  </a:cubicBezTo>
                  <a:cubicBezTo>
                    <a:pt x="225" y="132"/>
                    <a:pt x="247" y="132"/>
                    <a:pt x="259" y="127"/>
                  </a:cubicBezTo>
                  <a:cubicBezTo>
                    <a:pt x="265" y="124"/>
                    <a:pt x="275" y="115"/>
                    <a:pt x="276" y="109"/>
                  </a:cubicBezTo>
                  <a:cubicBezTo>
                    <a:pt x="278" y="97"/>
                    <a:pt x="270" y="89"/>
                    <a:pt x="265" y="84"/>
                  </a:cubicBezTo>
                  <a:cubicBezTo>
                    <a:pt x="262" y="81"/>
                    <a:pt x="246" y="80"/>
                    <a:pt x="247" y="74"/>
                  </a:cubicBezTo>
                  <a:close/>
                </a:path>
              </a:pathLst>
            </a:custGeom>
            <a:solidFill>
              <a:schemeClr val="bg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"/>
            <p:cNvSpPr>
              <a:spLocks/>
            </p:cNvSpPr>
            <p:nvPr userDrawn="1"/>
          </p:nvSpPr>
          <p:spPr bwMode="auto">
            <a:xfrm>
              <a:off x="3408641" y="288795"/>
              <a:ext cx="96559" cy="92205"/>
            </a:xfrm>
            <a:custGeom>
              <a:avLst/>
              <a:gdLst>
                <a:gd name="T0" fmla="*/ 21 w 25"/>
                <a:gd name="T1" fmla="*/ 28 h 29"/>
                <a:gd name="T2" fmla="*/ 14 w 25"/>
                <a:gd name="T3" fmla="*/ 24 h 29"/>
                <a:gd name="T4" fmla="*/ 6 w 25"/>
                <a:gd name="T5" fmla="*/ 28 h 29"/>
                <a:gd name="T6" fmla="*/ 6 w 25"/>
                <a:gd name="T7" fmla="*/ 20 h 29"/>
                <a:gd name="T8" fmla="*/ 0 w 25"/>
                <a:gd name="T9" fmla="*/ 9 h 29"/>
                <a:gd name="T10" fmla="*/ 10 w 25"/>
                <a:gd name="T11" fmla="*/ 9 h 29"/>
                <a:gd name="T12" fmla="*/ 14 w 25"/>
                <a:gd name="T13" fmla="*/ 0 h 29"/>
                <a:gd name="T14" fmla="*/ 18 w 25"/>
                <a:gd name="T15" fmla="*/ 8 h 29"/>
                <a:gd name="T16" fmla="*/ 25 w 25"/>
                <a:gd name="T17" fmla="*/ 12 h 29"/>
                <a:gd name="T18" fmla="*/ 21 w 25"/>
                <a:gd name="T19" fmla="*/ 18 h 29"/>
                <a:gd name="T20" fmla="*/ 21 w 25"/>
                <a:gd name="T2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9">
                  <a:moveTo>
                    <a:pt x="21" y="28"/>
                  </a:moveTo>
                  <a:cubicBezTo>
                    <a:pt x="17" y="29"/>
                    <a:pt x="17" y="25"/>
                    <a:pt x="14" y="24"/>
                  </a:cubicBezTo>
                  <a:cubicBezTo>
                    <a:pt x="12" y="26"/>
                    <a:pt x="10" y="29"/>
                    <a:pt x="6" y="28"/>
                  </a:cubicBezTo>
                  <a:cubicBezTo>
                    <a:pt x="4" y="26"/>
                    <a:pt x="6" y="23"/>
                    <a:pt x="6" y="20"/>
                  </a:cubicBezTo>
                  <a:cubicBezTo>
                    <a:pt x="4" y="16"/>
                    <a:pt x="0" y="14"/>
                    <a:pt x="0" y="9"/>
                  </a:cubicBezTo>
                  <a:cubicBezTo>
                    <a:pt x="3" y="7"/>
                    <a:pt x="6" y="10"/>
                    <a:pt x="10" y="9"/>
                  </a:cubicBezTo>
                  <a:cubicBezTo>
                    <a:pt x="12" y="6"/>
                    <a:pt x="10" y="1"/>
                    <a:pt x="14" y="0"/>
                  </a:cubicBezTo>
                  <a:cubicBezTo>
                    <a:pt x="17" y="1"/>
                    <a:pt x="17" y="5"/>
                    <a:pt x="18" y="8"/>
                  </a:cubicBezTo>
                  <a:cubicBezTo>
                    <a:pt x="19" y="10"/>
                    <a:pt x="24" y="9"/>
                    <a:pt x="25" y="12"/>
                  </a:cubicBezTo>
                  <a:cubicBezTo>
                    <a:pt x="24" y="14"/>
                    <a:pt x="23" y="16"/>
                    <a:pt x="21" y="18"/>
                  </a:cubicBezTo>
                  <a:cubicBezTo>
                    <a:pt x="22" y="22"/>
                    <a:pt x="23" y="26"/>
                    <a:pt x="21" y="2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T0070301-IMG0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480" b="77165"/>
          <a:stretch/>
        </p:blipFill>
        <p:spPr bwMode="auto">
          <a:xfrm>
            <a:off x="0" y="0"/>
            <a:ext cx="9144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15200" cy="46482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762000"/>
            <a:ext cx="6870674" cy="6096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-20094" y="76158"/>
            <a:ext cx="9154573" cy="1042871"/>
            <a:chOff x="-20094" y="76158"/>
            <a:chExt cx="9154573" cy="1042871"/>
          </a:xfrm>
        </p:grpSpPr>
        <p:sp>
          <p:nvSpPr>
            <p:cNvPr id="34" name="Freeform 3"/>
            <p:cNvSpPr>
              <a:spLocks/>
            </p:cNvSpPr>
            <p:nvPr userDrawn="1"/>
          </p:nvSpPr>
          <p:spPr bwMode="auto">
            <a:xfrm>
              <a:off x="235450" y="521888"/>
              <a:ext cx="1073736" cy="429230"/>
            </a:xfrm>
            <a:custGeom>
              <a:avLst/>
              <a:gdLst>
                <a:gd name="T0" fmla="*/ 247 w 278"/>
                <a:gd name="T1" fmla="*/ 74 h 135"/>
                <a:gd name="T2" fmla="*/ 251 w 278"/>
                <a:gd name="T3" fmla="*/ 69 h 135"/>
                <a:gd name="T4" fmla="*/ 245 w 278"/>
                <a:gd name="T5" fmla="*/ 53 h 135"/>
                <a:gd name="T6" fmla="*/ 229 w 278"/>
                <a:gd name="T7" fmla="*/ 43 h 135"/>
                <a:gd name="T8" fmla="*/ 203 w 278"/>
                <a:gd name="T9" fmla="*/ 38 h 135"/>
                <a:gd name="T10" fmla="*/ 198 w 278"/>
                <a:gd name="T11" fmla="*/ 35 h 135"/>
                <a:gd name="T12" fmla="*/ 198 w 278"/>
                <a:gd name="T13" fmla="*/ 31 h 135"/>
                <a:gd name="T14" fmla="*/ 186 w 278"/>
                <a:gd name="T15" fmla="*/ 18 h 135"/>
                <a:gd name="T16" fmla="*/ 161 w 278"/>
                <a:gd name="T17" fmla="*/ 6 h 135"/>
                <a:gd name="T18" fmla="*/ 152 w 278"/>
                <a:gd name="T19" fmla="*/ 1 h 135"/>
                <a:gd name="T20" fmla="*/ 133 w 278"/>
                <a:gd name="T21" fmla="*/ 0 h 135"/>
                <a:gd name="T22" fmla="*/ 99 w 278"/>
                <a:gd name="T23" fmla="*/ 7 h 135"/>
                <a:gd name="T24" fmla="*/ 52 w 278"/>
                <a:gd name="T25" fmla="*/ 39 h 135"/>
                <a:gd name="T26" fmla="*/ 49 w 278"/>
                <a:gd name="T27" fmla="*/ 72 h 135"/>
                <a:gd name="T28" fmla="*/ 27 w 278"/>
                <a:gd name="T29" fmla="*/ 77 h 135"/>
                <a:gd name="T30" fmla="*/ 5 w 278"/>
                <a:gd name="T31" fmla="*/ 99 h 135"/>
                <a:gd name="T32" fmla="*/ 51 w 278"/>
                <a:gd name="T33" fmla="*/ 133 h 135"/>
                <a:gd name="T34" fmla="*/ 120 w 278"/>
                <a:gd name="T35" fmla="*/ 135 h 135"/>
                <a:gd name="T36" fmla="*/ 158 w 278"/>
                <a:gd name="T37" fmla="*/ 133 h 135"/>
                <a:gd name="T38" fmla="*/ 195 w 278"/>
                <a:gd name="T39" fmla="*/ 134 h 135"/>
                <a:gd name="T40" fmla="*/ 209 w 278"/>
                <a:gd name="T41" fmla="*/ 134 h 135"/>
                <a:gd name="T42" fmla="*/ 259 w 278"/>
                <a:gd name="T43" fmla="*/ 127 h 135"/>
                <a:gd name="T44" fmla="*/ 276 w 278"/>
                <a:gd name="T45" fmla="*/ 109 h 135"/>
                <a:gd name="T46" fmla="*/ 265 w 278"/>
                <a:gd name="T47" fmla="*/ 84 h 135"/>
                <a:gd name="T48" fmla="*/ 247 w 278"/>
                <a:gd name="T49" fmla="*/ 7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135">
                  <a:moveTo>
                    <a:pt x="247" y="74"/>
                  </a:moveTo>
                  <a:cubicBezTo>
                    <a:pt x="248" y="71"/>
                    <a:pt x="250" y="70"/>
                    <a:pt x="251" y="69"/>
                  </a:cubicBezTo>
                  <a:cubicBezTo>
                    <a:pt x="252" y="63"/>
                    <a:pt x="247" y="56"/>
                    <a:pt x="245" y="53"/>
                  </a:cubicBezTo>
                  <a:cubicBezTo>
                    <a:pt x="242" y="49"/>
                    <a:pt x="235" y="46"/>
                    <a:pt x="229" y="43"/>
                  </a:cubicBezTo>
                  <a:cubicBezTo>
                    <a:pt x="220" y="40"/>
                    <a:pt x="214" y="39"/>
                    <a:pt x="203" y="38"/>
                  </a:cubicBezTo>
                  <a:cubicBezTo>
                    <a:pt x="201" y="37"/>
                    <a:pt x="200" y="34"/>
                    <a:pt x="198" y="35"/>
                  </a:cubicBezTo>
                  <a:cubicBezTo>
                    <a:pt x="197" y="34"/>
                    <a:pt x="199" y="32"/>
                    <a:pt x="198" y="31"/>
                  </a:cubicBezTo>
                  <a:cubicBezTo>
                    <a:pt x="194" y="27"/>
                    <a:pt x="190" y="22"/>
                    <a:pt x="186" y="18"/>
                  </a:cubicBezTo>
                  <a:cubicBezTo>
                    <a:pt x="179" y="13"/>
                    <a:pt x="169" y="9"/>
                    <a:pt x="161" y="6"/>
                  </a:cubicBezTo>
                  <a:cubicBezTo>
                    <a:pt x="158" y="5"/>
                    <a:pt x="155" y="2"/>
                    <a:pt x="152" y="1"/>
                  </a:cubicBezTo>
                  <a:cubicBezTo>
                    <a:pt x="146" y="0"/>
                    <a:pt x="139" y="0"/>
                    <a:pt x="133" y="0"/>
                  </a:cubicBezTo>
                  <a:cubicBezTo>
                    <a:pt x="121" y="1"/>
                    <a:pt x="110" y="4"/>
                    <a:pt x="99" y="7"/>
                  </a:cubicBezTo>
                  <a:cubicBezTo>
                    <a:pt x="79" y="14"/>
                    <a:pt x="62" y="24"/>
                    <a:pt x="52" y="39"/>
                  </a:cubicBezTo>
                  <a:cubicBezTo>
                    <a:pt x="49" y="50"/>
                    <a:pt x="51" y="62"/>
                    <a:pt x="49" y="72"/>
                  </a:cubicBezTo>
                  <a:cubicBezTo>
                    <a:pt x="40" y="74"/>
                    <a:pt x="32" y="74"/>
                    <a:pt x="27" y="77"/>
                  </a:cubicBezTo>
                  <a:cubicBezTo>
                    <a:pt x="18" y="82"/>
                    <a:pt x="8" y="88"/>
                    <a:pt x="5" y="99"/>
                  </a:cubicBezTo>
                  <a:cubicBezTo>
                    <a:pt x="0" y="122"/>
                    <a:pt x="30" y="132"/>
                    <a:pt x="51" y="133"/>
                  </a:cubicBezTo>
                  <a:cubicBezTo>
                    <a:pt x="73" y="135"/>
                    <a:pt x="94" y="135"/>
                    <a:pt x="120" y="135"/>
                  </a:cubicBezTo>
                  <a:cubicBezTo>
                    <a:pt x="132" y="134"/>
                    <a:pt x="145" y="133"/>
                    <a:pt x="158" y="133"/>
                  </a:cubicBezTo>
                  <a:cubicBezTo>
                    <a:pt x="170" y="133"/>
                    <a:pt x="183" y="133"/>
                    <a:pt x="195" y="134"/>
                  </a:cubicBezTo>
                  <a:cubicBezTo>
                    <a:pt x="199" y="134"/>
                    <a:pt x="204" y="134"/>
                    <a:pt x="209" y="134"/>
                  </a:cubicBezTo>
                  <a:cubicBezTo>
                    <a:pt x="225" y="132"/>
                    <a:pt x="247" y="132"/>
                    <a:pt x="259" y="127"/>
                  </a:cubicBezTo>
                  <a:cubicBezTo>
                    <a:pt x="265" y="124"/>
                    <a:pt x="275" y="115"/>
                    <a:pt x="276" y="109"/>
                  </a:cubicBezTo>
                  <a:cubicBezTo>
                    <a:pt x="278" y="97"/>
                    <a:pt x="270" y="89"/>
                    <a:pt x="265" y="84"/>
                  </a:cubicBezTo>
                  <a:cubicBezTo>
                    <a:pt x="262" y="81"/>
                    <a:pt x="246" y="80"/>
                    <a:pt x="247" y="74"/>
                  </a:cubicBezTo>
                  <a:close/>
                </a:path>
              </a:pathLst>
            </a:custGeom>
            <a:noFill/>
            <a:ln w="1274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"/>
            <p:cNvSpPr>
              <a:spLocks/>
            </p:cNvSpPr>
            <p:nvPr userDrawn="1"/>
          </p:nvSpPr>
          <p:spPr bwMode="auto">
            <a:xfrm>
              <a:off x="261839" y="912364"/>
              <a:ext cx="513693" cy="206665"/>
            </a:xfrm>
            <a:custGeom>
              <a:avLst/>
              <a:gdLst>
                <a:gd name="T0" fmla="*/ 118 w 133"/>
                <a:gd name="T1" fmla="*/ 35 h 65"/>
                <a:gd name="T2" fmla="*/ 120 w 133"/>
                <a:gd name="T3" fmla="*/ 33 h 65"/>
                <a:gd name="T4" fmla="*/ 117 w 133"/>
                <a:gd name="T5" fmla="*/ 25 h 65"/>
                <a:gd name="T6" fmla="*/ 109 w 133"/>
                <a:gd name="T7" fmla="*/ 21 h 65"/>
                <a:gd name="T8" fmla="*/ 97 w 133"/>
                <a:gd name="T9" fmla="*/ 18 h 65"/>
                <a:gd name="T10" fmla="*/ 95 w 133"/>
                <a:gd name="T11" fmla="*/ 17 h 65"/>
                <a:gd name="T12" fmla="*/ 94 w 133"/>
                <a:gd name="T13" fmla="*/ 15 h 65"/>
                <a:gd name="T14" fmla="*/ 89 w 133"/>
                <a:gd name="T15" fmla="*/ 8 h 65"/>
                <a:gd name="T16" fmla="*/ 77 w 133"/>
                <a:gd name="T17" fmla="*/ 3 h 65"/>
                <a:gd name="T18" fmla="*/ 72 w 133"/>
                <a:gd name="T19" fmla="*/ 1 h 65"/>
                <a:gd name="T20" fmla="*/ 64 w 133"/>
                <a:gd name="T21" fmla="*/ 0 h 65"/>
                <a:gd name="T22" fmla="*/ 47 w 133"/>
                <a:gd name="T23" fmla="*/ 3 h 65"/>
                <a:gd name="T24" fmla="*/ 25 w 133"/>
                <a:gd name="T25" fmla="*/ 19 h 65"/>
                <a:gd name="T26" fmla="*/ 23 w 133"/>
                <a:gd name="T27" fmla="*/ 34 h 65"/>
                <a:gd name="T28" fmla="*/ 13 w 133"/>
                <a:gd name="T29" fmla="*/ 37 h 65"/>
                <a:gd name="T30" fmla="*/ 2 w 133"/>
                <a:gd name="T31" fmla="*/ 47 h 65"/>
                <a:gd name="T32" fmla="*/ 24 w 133"/>
                <a:gd name="T33" fmla="*/ 64 h 65"/>
                <a:gd name="T34" fmla="*/ 57 w 133"/>
                <a:gd name="T35" fmla="*/ 64 h 65"/>
                <a:gd name="T36" fmla="*/ 75 w 133"/>
                <a:gd name="T37" fmla="*/ 63 h 65"/>
                <a:gd name="T38" fmla="*/ 93 w 133"/>
                <a:gd name="T39" fmla="*/ 64 h 65"/>
                <a:gd name="T40" fmla="*/ 100 w 133"/>
                <a:gd name="T41" fmla="*/ 64 h 65"/>
                <a:gd name="T42" fmla="*/ 124 w 133"/>
                <a:gd name="T43" fmla="*/ 61 h 65"/>
                <a:gd name="T44" fmla="*/ 132 w 133"/>
                <a:gd name="T45" fmla="*/ 52 h 65"/>
                <a:gd name="T46" fmla="*/ 127 w 133"/>
                <a:gd name="T47" fmla="*/ 40 h 65"/>
                <a:gd name="T48" fmla="*/ 118 w 133"/>
                <a:gd name="T4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5">
                  <a:moveTo>
                    <a:pt x="118" y="35"/>
                  </a:moveTo>
                  <a:cubicBezTo>
                    <a:pt x="118" y="34"/>
                    <a:pt x="120" y="34"/>
                    <a:pt x="120" y="33"/>
                  </a:cubicBezTo>
                  <a:cubicBezTo>
                    <a:pt x="120" y="30"/>
                    <a:pt x="118" y="27"/>
                    <a:pt x="117" y="25"/>
                  </a:cubicBezTo>
                  <a:cubicBezTo>
                    <a:pt x="115" y="23"/>
                    <a:pt x="112" y="22"/>
                    <a:pt x="109" y="21"/>
                  </a:cubicBezTo>
                  <a:cubicBezTo>
                    <a:pt x="105" y="19"/>
                    <a:pt x="102" y="19"/>
                    <a:pt x="97" y="18"/>
                  </a:cubicBezTo>
                  <a:cubicBezTo>
                    <a:pt x="96" y="18"/>
                    <a:pt x="96" y="16"/>
                    <a:pt x="95" y="17"/>
                  </a:cubicBezTo>
                  <a:cubicBezTo>
                    <a:pt x="94" y="16"/>
                    <a:pt x="95" y="15"/>
                    <a:pt x="94" y="15"/>
                  </a:cubicBezTo>
                  <a:cubicBezTo>
                    <a:pt x="93" y="13"/>
                    <a:pt x="91" y="10"/>
                    <a:pt x="89" y="8"/>
                  </a:cubicBezTo>
                  <a:cubicBezTo>
                    <a:pt x="85" y="6"/>
                    <a:pt x="81" y="4"/>
                    <a:pt x="77" y="3"/>
                  </a:cubicBezTo>
                  <a:cubicBezTo>
                    <a:pt x="75" y="2"/>
                    <a:pt x="74" y="1"/>
                    <a:pt x="72" y="1"/>
                  </a:cubicBezTo>
                  <a:cubicBezTo>
                    <a:pt x="70" y="0"/>
                    <a:pt x="66" y="0"/>
                    <a:pt x="64" y="0"/>
                  </a:cubicBezTo>
                  <a:cubicBezTo>
                    <a:pt x="58" y="0"/>
                    <a:pt x="53" y="2"/>
                    <a:pt x="47" y="3"/>
                  </a:cubicBezTo>
                  <a:cubicBezTo>
                    <a:pt x="38" y="7"/>
                    <a:pt x="30" y="11"/>
                    <a:pt x="25" y="19"/>
                  </a:cubicBezTo>
                  <a:cubicBezTo>
                    <a:pt x="23" y="24"/>
                    <a:pt x="24" y="30"/>
                    <a:pt x="23" y="34"/>
                  </a:cubicBezTo>
                  <a:cubicBezTo>
                    <a:pt x="19" y="35"/>
                    <a:pt x="15" y="35"/>
                    <a:pt x="13" y="37"/>
                  </a:cubicBezTo>
                  <a:cubicBezTo>
                    <a:pt x="8" y="39"/>
                    <a:pt x="4" y="42"/>
                    <a:pt x="2" y="47"/>
                  </a:cubicBezTo>
                  <a:cubicBezTo>
                    <a:pt x="0" y="58"/>
                    <a:pt x="14" y="63"/>
                    <a:pt x="24" y="64"/>
                  </a:cubicBezTo>
                  <a:cubicBezTo>
                    <a:pt x="35" y="64"/>
                    <a:pt x="45" y="65"/>
                    <a:pt x="57" y="64"/>
                  </a:cubicBezTo>
                  <a:cubicBezTo>
                    <a:pt x="63" y="64"/>
                    <a:pt x="69" y="63"/>
                    <a:pt x="75" y="63"/>
                  </a:cubicBezTo>
                  <a:cubicBezTo>
                    <a:pt x="81" y="63"/>
                    <a:pt x="87" y="64"/>
                    <a:pt x="93" y="64"/>
                  </a:cubicBezTo>
                  <a:cubicBezTo>
                    <a:pt x="95" y="64"/>
                    <a:pt x="97" y="64"/>
                    <a:pt x="100" y="64"/>
                  </a:cubicBezTo>
                  <a:cubicBezTo>
                    <a:pt x="107" y="63"/>
                    <a:pt x="118" y="63"/>
                    <a:pt x="124" y="61"/>
                  </a:cubicBezTo>
                  <a:cubicBezTo>
                    <a:pt x="127" y="59"/>
                    <a:pt x="131" y="55"/>
                    <a:pt x="132" y="52"/>
                  </a:cubicBezTo>
                  <a:cubicBezTo>
                    <a:pt x="133" y="46"/>
                    <a:pt x="129" y="43"/>
                    <a:pt x="127" y="40"/>
                  </a:cubicBezTo>
                  <a:cubicBezTo>
                    <a:pt x="125" y="38"/>
                    <a:pt x="118" y="38"/>
                    <a:pt x="118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8141852" y="664362"/>
              <a:ext cx="100422" cy="89026"/>
            </a:xfrm>
            <a:custGeom>
              <a:avLst/>
              <a:gdLst>
                <a:gd name="T0" fmla="*/ 24 w 26"/>
                <a:gd name="T1" fmla="*/ 16 h 28"/>
                <a:gd name="T2" fmla="*/ 17 w 26"/>
                <a:gd name="T3" fmla="*/ 27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7 w 26"/>
                <a:gd name="T19" fmla="*/ 7 h 28"/>
                <a:gd name="T20" fmla="*/ 26 w 26"/>
                <a:gd name="T21" fmla="*/ 12 h 28"/>
                <a:gd name="T22" fmla="*/ 23 w 26"/>
                <a:gd name="T23" fmla="*/ 15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6 w 26"/>
                <a:gd name="T31" fmla="*/ 5 h 28"/>
                <a:gd name="T32" fmla="*/ 9 w 26"/>
                <a:gd name="T33" fmla="*/ 8 h 28"/>
                <a:gd name="T34" fmla="*/ 7 w 26"/>
                <a:gd name="T35" fmla="*/ 10 h 28"/>
                <a:gd name="T36" fmla="*/ 6 w 26"/>
                <a:gd name="T37" fmla="*/ 15 h 28"/>
                <a:gd name="T38" fmla="*/ 3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5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3 h 28"/>
                <a:gd name="T52" fmla="*/ 14 w 26"/>
                <a:gd name="T53" fmla="*/ 2 h 28"/>
                <a:gd name="T54" fmla="*/ 14 w 26"/>
                <a:gd name="T55" fmla="*/ 5 h 28"/>
                <a:gd name="T56" fmla="*/ 10 w 26"/>
                <a:gd name="T57" fmla="*/ 5 h 28"/>
                <a:gd name="T58" fmla="*/ 10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6 h 28"/>
                <a:gd name="T72" fmla="*/ 4 w 26"/>
                <a:gd name="T73" fmla="*/ 15 h 28"/>
                <a:gd name="T74" fmla="*/ 5 w 26"/>
                <a:gd name="T75" fmla="*/ 13 h 28"/>
                <a:gd name="T76" fmla="*/ 2 w 26"/>
                <a:gd name="T77" fmla="*/ 15 h 28"/>
                <a:gd name="T78" fmla="*/ 4 w 26"/>
                <a:gd name="T79" fmla="*/ 17 h 28"/>
                <a:gd name="T80" fmla="*/ 2 w 26"/>
                <a:gd name="T81" fmla="*/ 15 h 28"/>
                <a:gd name="T82" fmla="*/ 2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2"/>
                  </a:moveTo>
                  <a:cubicBezTo>
                    <a:pt x="25" y="13"/>
                    <a:pt x="25" y="14"/>
                    <a:pt x="24" y="16"/>
                  </a:cubicBezTo>
                  <a:cubicBezTo>
                    <a:pt x="22" y="16"/>
                    <a:pt x="20" y="17"/>
                    <a:pt x="18" y="18"/>
                  </a:cubicBezTo>
                  <a:cubicBezTo>
                    <a:pt x="17" y="21"/>
                    <a:pt x="18" y="24"/>
                    <a:pt x="17" y="27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16" y="28"/>
                    <a:pt x="15" y="27"/>
                    <a:pt x="14" y="26"/>
                  </a:cubicBezTo>
                  <a:cubicBezTo>
                    <a:pt x="13" y="24"/>
                    <a:pt x="12" y="23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2"/>
                    <a:pt x="5" y="10"/>
                    <a:pt x="6" y="9"/>
                  </a:cubicBezTo>
                  <a:cubicBezTo>
                    <a:pt x="5" y="8"/>
                    <a:pt x="4" y="7"/>
                    <a:pt x="2" y="5"/>
                  </a:cubicBezTo>
                  <a:cubicBezTo>
                    <a:pt x="2" y="5"/>
                    <a:pt x="2" y="3"/>
                    <a:pt x="2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1"/>
                    <a:pt x="15" y="0"/>
                  </a:cubicBezTo>
                  <a:cubicBezTo>
                    <a:pt x="16" y="1"/>
                    <a:pt x="17" y="2"/>
                    <a:pt x="19" y="3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10"/>
                    <a:pt x="24" y="11"/>
                    <a:pt x="26" y="12"/>
                  </a:cubicBezTo>
                  <a:close/>
                  <a:moveTo>
                    <a:pt x="23" y="12"/>
                  </a:moveTo>
                  <a:cubicBezTo>
                    <a:pt x="23" y="13"/>
                    <a:pt x="22" y="14"/>
                    <a:pt x="23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ubicBezTo>
                    <a:pt x="22" y="12"/>
                    <a:pt x="22" y="12"/>
                    <a:pt x="21" y="11"/>
                  </a:cubicBezTo>
                  <a:close/>
                  <a:moveTo>
                    <a:pt x="15" y="12"/>
                  </a:moveTo>
                  <a:cubicBezTo>
                    <a:pt x="16" y="10"/>
                    <a:pt x="16" y="7"/>
                    <a:pt x="16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7"/>
                    <a:pt x="6" y="7"/>
                    <a:pt x="5" y="6"/>
                  </a:cubicBezTo>
                  <a:cubicBezTo>
                    <a:pt x="5" y="7"/>
                    <a:pt x="7" y="8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3"/>
                    <a:pt x="7" y="14"/>
                    <a:pt x="6" y="15"/>
                  </a:cubicBezTo>
                  <a:cubicBezTo>
                    <a:pt x="6" y="16"/>
                    <a:pt x="5" y="18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6" y="20"/>
                    <a:pt x="10" y="19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6" y="23"/>
                    <a:pt x="16" y="20"/>
                    <a:pt x="17" y="17"/>
                  </a:cubicBezTo>
                  <a:cubicBezTo>
                    <a:pt x="19" y="17"/>
                    <a:pt x="20" y="16"/>
                    <a:pt x="22" y="15"/>
                  </a:cubicBezTo>
                  <a:cubicBezTo>
                    <a:pt x="20" y="14"/>
                    <a:pt x="17" y="14"/>
                    <a:pt x="15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4" y="2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4" y="3"/>
                    <a:pt x="14" y="4"/>
                    <a:pt x="15" y="3"/>
                  </a:cubicBezTo>
                  <a:cubicBezTo>
                    <a:pt x="15" y="3"/>
                    <a:pt x="14" y="3"/>
                    <a:pt x="14" y="2"/>
                  </a:cubicBezTo>
                  <a:close/>
                  <a:moveTo>
                    <a:pt x="13" y="4"/>
                  </a:moveTo>
                  <a:cubicBezTo>
                    <a:pt x="14" y="4"/>
                    <a:pt x="14" y="6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lose/>
                  <a:moveTo>
                    <a:pt x="10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0" y="5"/>
                  </a:cubicBezTo>
                  <a:close/>
                  <a:moveTo>
                    <a:pt x="11" y="7"/>
                  </a:move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6"/>
                    <a:pt x="8" y="6"/>
                  </a:cubicBezTo>
                  <a:cubicBezTo>
                    <a:pt x="7" y="5"/>
                    <a:pt x="6" y="5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4" y="15"/>
                    <a:pt x="5" y="15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4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6"/>
                  </a:cubicBezTo>
                  <a:cubicBezTo>
                    <a:pt x="3" y="15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2" y="15"/>
                  </a:cubicBezTo>
                  <a:close/>
                  <a:moveTo>
                    <a:pt x="2" y="17"/>
                  </a:move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2" y="18"/>
                    <a:pt x="2" y="17"/>
                  </a:cubicBezTo>
                  <a:close/>
                </a:path>
              </a:pathLst>
            </a:custGeom>
            <a:solidFill>
              <a:schemeClr val="accent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"/>
            <p:cNvSpPr>
              <a:spLocks/>
            </p:cNvSpPr>
            <p:nvPr userDrawn="1"/>
          </p:nvSpPr>
          <p:spPr bwMode="auto">
            <a:xfrm>
              <a:off x="2854286" y="152466"/>
              <a:ext cx="100420" cy="82667"/>
            </a:xfrm>
            <a:custGeom>
              <a:avLst/>
              <a:gdLst>
                <a:gd name="T0" fmla="*/ 6 w 26"/>
                <a:gd name="T1" fmla="*/ 25 h 26"/>
                <a:gd name="T2" fmla="*/ 6 w 26"/>
                <a:gd name="T3" fmla="*/ 18 h 26"/>
                <a:gd name="T4" fmla="*/ 0 w 26"/>
                <a:gd name="T5" fmla="*/ 12 h 26"/>
                <a:gd name="T6" fmla="*/ 7 w 26"/>
                <a:gd name="T7" fmla="*/ 9 h 26"/>
                <a:gd name="T8" fmla="*/ 13 w 26"/>
                <a:gd name="T9" fmla="*/ 0 h 26"/>
                <a:gd name="T10" fmla="*/ 17 w 26"/>
                <a:gd name="T11" fmla="*/ 9 h 26"/>
                <a:gd name="T12" fmla="*/ 26 w 26"/>
                <a:gd name="T13" fmla="*/ 10 h 26"/>
                <a:gd name="T14" fmla="*/ 21 w 26"/>
                <a:gd name="T15" fmla="*/ 16 h 26"/>
                <a:gd name="T16" fmla="*/ 21 w 26"/>
                <a:gd name="T17" fmla="*/ 23 h 26"/>
                <a:gd name="T18" fmla="*/ 14 w 26"/>
                <a:gd name="T19" fmla="*/ 22 h 26"/>
                <a:gd name="T20" fmla="*/ 6 w 26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6" y="25"/>
                  </a:moveTo>
                  <a:cubicBezTo>
                    <a:pt x="4" y="22"/>
                    <a:pt x="7" y="20"/>
                    <a:pt x="6" y="18"/>
                  </a:cubicBezTo>
                  <a:cubicBezTo>
                    <a:pt x="4" y="16"/>
                    <a:pt x="1" y="15"/>
                    <a:pt x="0" y="12"/>
                  </a:cubicBezTo>
                  <a:cubicBezTo>
                    <a:pt x="1" y="9"/>
                    <a:pt x="4" y="10"/>
                    <a:pt x="7" y="9"/>
                  </a:cubicBezTo>
                  <a:cubicBezTo>
                    <a:pt x="9" y="7"/>
                    <a:pt x="9" y="1"/>
                    <a:pt x="13" y="0"/>
                  </a:cubicBezTo>
                  <a:cubicBezTo>
                    <a:pt x="16" y="2"/>
                    <a:pt x="15" y="6"/>
                    <a:pt x="17" y="9"/>
                  </a:cubicBezTo>
                  <a:cubicBezTo>
                    <a:pt x="20" y="10"/>
                    <a:pt x="24" y="6"/>
                    <a:pt x="26" y="10"/>
                  </a:cubicBezTo>
                  <a:cubicBezTo>
                    <a:pt x="26" y="12"/>
                    <a:pt x="23" y="14"/>
                    <a:pt x="21" y="16"/>
                  </a:cubicBezTo>
                  <a:cubicBezTo>
                    <a:pt x="20" y="18"/>
                    <a:pt x="22" y="21"/>
                    <a:pt x="21" y="23"/>
                  </a:cubicBezTo>
                  <a:cubicBezTo>
                    <a:pt x="18" y="23"/>
                    <a:pt x="16" y="22"/>
                    <a:pt x="14" y="22"/>
                  </a:cubicBezTo>
                  <a:cubicBezTo>
                    <a:pt x="11" y="24"/>
                    <a:pt x="8" y="26"/>
                    <a:pt x="6" y="25"/>
                  </a:cubicBezTo>
                  <a:close/>
                </a:path>
              </a:pathLst>
            </a:custGeom>
            <a:solidFill>
              <a:schemeClr val="accent3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/>
            <p:cNvSpPr>
              <a:spLocks/>
            </p:cNvSpPr>
            <p:nvPr userDrawn="1"/>
          </p:nvSpPr>
          <p:spPr bwMode="auto">
            <a:xfrm>
              <a:off x="3408641" y="288795"/>
              <a:ext cx="96559" cy="92205"/>
            </a:xfrm>
            <a:custGeom>
              <a:avLst/>
              <a:gdLst>
                <a:gd name="T0" fmla="*/ 21 w 25"/>
                <a:gd name="T1" fmla="*/ 28 h 29"/>
                <a:gd name="T2" fmla="*/ 14 w 25"/>
                <a:gd name="T3" fmla="*/ 24 h 29"/>
                <a:gd name="T4" fmla="*/ 6 w 25"/>
                <a:gd name="T5" fmla="*/ 28 h 29"/>
                <a:gd name="T6" fmla="*/ 6 w 25"/>
                <a:gd name="T7" fmla="*/ 20 h 29"/>
                <a:gd name="T8" fmla="*/ 0 w 25"/>
                <a:gd name="T9" fmla="*/ 9 h 29"/>
                <a:gd name="T10" fmla="*/ 10 w 25"/>
                <a:gd name="T11" fmla="*/ 9 h 29"/>
                <a:gd name="T12" fmla="*/ 14 w 25"/>
                <a:gd name="T13" fmla="*/ 0 h 29"/>
                <a:gd name="T14" fmla="*/ 18 w 25"/>
                <a:gd name="T15" fmla="*/ 8 h 29"/>
                <a:gd name="T16" fmla="*/ 25 w 25"/>
                <a:gd name="T17" fmla="*/ 12 h 29"/>
                <a:gd name="T18" fmla="*/ 21 w 25"/>
                <a:gd name="T19" fmla="*/ 18 h 29"/>
                <a:gd name="T20" fmla="*/ 21 w 25"/>
                <a:gd name="T2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9">
                  <a:moveTo>
                    <a:pt x="21" y="28"/>
                  </a:moveTo>
                  <a:cubicBezTo>
                    <a:pt x="17" y="29"/>
                    <a:pt x="17" y="25"/>
                    <a:pt x="14" y="24"/>
                  </a:cubicBezTo>
                  <a:cubicBezTo>
                    <a:pt x="12" y="26"/>
                    <a:pt x="10" y="29"/>
                    <a:pt x="6" y="28"/>
                  </a:cubicBezTo>
                  <a:cubicBezTo>
                    <a:pt x="4" y="26"/>
                    <a:pt x="6" y="23"/>
                    <a:pt x="6" y="20"/>
                  </a:cubicBezTo>
                  <a:cubicBezTo>
                    <a:pt x="4" y="16"/>
                    <a:pt x="0" y="14"/>
                    <a:pt x="0" y="9"/>
                  </a:cubicBezTo>
                  <a:cubicBezTo>
                    <a:pt x="3" y="7"/>
                    <a:pt x="6" y="10"/>
                    <a:pt x="10" y="9"/>
                  </a:cubicBezTo>
                  <a:cubicBezTo>
                    <a:pt x="12" y="6"/>
                    <a:pt x="10" y="1"/>
                    <a:pt x="14" y="0"/>
                  </a:cubicBezTo>
                  <a:cubicBezTo>
                    <a:pt x="17" y="1"/>
                    <a:pt x="17" y="5"/>
                    <a:pt x="18" y="8"/>
                  </a:cubicBezTo>
                  <a:cubicBezTo>
                    <a:pt x="19" y="10"/>
                    <a:pt x="24" y="9"/>
                    <a:pt x="25" y="12"/>
                  </a:cubicBezTo>
                  <a:cubicBezTo>
                    <a:pt x="24" y="14"/>
                    <a:pt x="23" y="16"/>
                    <a:pt x="21" y="18"/>
                  </a:cubicBezTo>
                  <a:cubicBezTo>
                    <a:pt x="22" y="22"/>
                    <a:pt x="23" y="26"/>
                    <a:pt x="21" y="2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/>
            <p:cNvSpPr>
              <a:spLocks noEditPoints="1"/>
            </p:cNvSpPr>
            <p:nvPr userDrawn="1"/>
          </p:nvSpPr>
          <p:spPr bwMode="auto">
            <a:xfrm>
              <a:off x="8431530" y="270107"/>
              <a:ext cx="185393" cy="171692"/>
            </a:xfrm>
            <a:custGeom>
              <a:avLst/>
              <a:gdLst>
                <a:gd name="T0" fmla="*/ 45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5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6 w 48"/>
                <a:gd name="T39" fmla="*/ 37 h 54"/>
                <a:gd name="T40" fmla="*/ 23 w 48"/>
                <a:gd name="T41" fmla="*/ 38 h 54"/>
                <a:gd name="T42" fmla="*/ 32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2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7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6" y="28"/>
                    <a:pt x="45" y="30"/>
                  </a:cubicBezTo>
                  <a:cubicBezTo>
                    <a:pt x="42" y="30"/>
                    <a:pt x="38" y="33"/>
                    <a:pt x="34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2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3" y="43"/>
                    <a:pt x="21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3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5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4" y="9"/>
                    <a:pt x="3" y="7"/>
                    <a:pt x="3" y="5"/>
                  </a:cubicBezTo>
                  <a:cubicBezTo>
                    <a:pt x="6" y="4"/>
                    <a:pt x="9" y="6"/>
                    <a:pt x="11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2" y="6"/>
                    <a:pt x="24" y="2"/>
                    <a:pt x="28" y="0"/>
                  </a:cubicBezTo>
                  <a:cubicBezTo>
                    <a:pt x="30" y="2"/>
                    <a:pt x="33" y="5"/>
                    <a:pt x="35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3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4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2" y="23"/>
                  </a:cubicBezTo>
                  <a:cubicBezTo>
                    <a:pt x="41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6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7" y="36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5" y="42"/>
                    <a:pt x="27" y="47"/>
                    <a:pt x="30" y="49"/>
                  </a:cubicBezTo>
                  <a:cubicBezTo>
                    <a:pt x="31" y="44"/>
                    <a:pt x="31" y="38"/>
                    <a:pt x="32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6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0" y="13"/>
                    <a:pt x="20" y="13"/>
                  </a:cubicBezTo>
                  <a:close/>
                  <a:moveTo>
                    <a:pt x="12" y="8"/>
                  </a:moveTo>
                  <a:cubicBezTo>
                    <a:pt x="12" y="8"/>
                    <a:pt x="11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2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7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4" y="29"/>
                    <a:pt x="3" y="29"/>
                    <a:pt x="4" y="30"/>
                  </a:cubicBezTo>
                  <a:cubicBezTo>
                    <a:pt x="6" y="29"/>
                    <a:pt x="6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3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/>
            <p:cNvSpPr>
              <a:spLocks noEditPoints="1"/>
            </p:cNvSpPr>
            <p:nvPr userDrawn="1"/>
          </p:nvSpPr>
          <p:spPr bwMode="auto">
            <a:xfrm>
              <a:off x="146773" y="747029"/>
              <a:ext cx="100422" cy="89025"/>
            </a:xfrm>
            <a:custGeom>
              <a:avLst/>
              <a:gdLst>
                <a:gd name="T0" fmla="*/ 24 w 26"/>
                <a:gd name="T1" fmla="*/ 15 h 28"/>
                <a:gd name="T2" fmla="*/ 17 w 26"/>
                <a:gd name="T3" fmla="*/ 26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8 w 26"/>
                <a:gd name="T19" fmla="*/ 7 h 28"/>
                <a:gd name="T20" fmla="*/ 26 w 26"/>
                <a:gd name="T21" fmla="*/ 11 h 28"/>
                <a:gd name="T22" fmla="*/ 24 w 26"/>
                <a:gd name="T23" fmla="*/ 14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7 w 26"/>
                <a:gd name="T31" fmla="*/ 5 h 28"/>
                <a:gd name="T32" fmla="*/ 9 w 26"/>
                <a:gd name="T33" fmla="*/ 7 h 28"/>
                <a:gd name="T34" fmla="*/ 8 w 26"/>
                <a:gd name="T35" fmla="*/ 9 h 28"/>
                <a:gd name="T36" fmla="*/ 7 w 26"/>
                <a:gd name="T37" fmla="*/ 15 h 28"/>
                <a:gd name="T38" fmla="*/ 4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6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2 h 28"/>
                <a:gd name="T52" fmla="*/ 14 w 26"/>
                <a:gd name="T53" fmla="*/ 1 h 28"/>
                <a:gd name="T54" fmla="*/ 15 w 26"/>
                <a:gd name="T55" fmla="*/ 5 h 28"/>
                <a:gd name="T56" fmla="*/ 11 w 26"/>
                <a:gd name="T57" fmla="*/ 5 h 28"/>
                <a:gd name="T58" fmla="*/ 11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5 h 28"/>
                <a:gd name="T72" fmla="*/ 4 w 26"/>
                <a:gd name="T73" fmla="*/ 15 h 28"/>
                <a:gd name="T74" fmla="*/ 5 w 26"/>
                <a:gd name="T75" fmla="*/ 13 h 28"/>
                <a:gd name="T76" fmla="*/ 3 w 26"/>
                <a:gd name="T77" fmla="*/ 14 h 28"/>
                <a:gd name="T78" fmla="*/ 4 w 26"/>
                <a:gd name="T79" fmla="*/ 17 h 28"/>
                <a:gd name="T80" fmla="*/ 3 w 26"/>
                <a:gd name="T81" fmla="*/ 14 h 28"/>
                <a:gd name="T82" fmla="*/ 3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1"/>
                  </a:moveTo>
                  <a:cubicBezTo>
                    <a:pt x="25" y="13"/>
                    <a:pt x="25" y="14"/>
                    <a:pt x="24" y="15"/>
                  </a:cubicBezTo>
                  <a:cubicBezTo>
                    <a:pt x="22" y="15"/>
                    <a:pt x="20" y="17"/>
                    <a:pt x="18" y="18"/>
                  </a:cubicBezTo>
                  <a:cubicBezTo>
                    <a:pt x="17" y="20"/>
                    <a:pt x="18" y="24"/>
                    <a:pt x="17" y="26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6" y="27"/>
                    <a:pt x="15" y="26"/>
                    <a:pt x="14" y="26"/>
                  </a:cubicBezTo>
                  <a:cubicBezTo>
                    <a:pt x="13" y="24"/>
                    <a:pt x="13" y="2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1"/>
                    <a:pt x="5" y="10"/>
                    <a:pt x="6" y="9"/>
                  </a:cubicBezTo>
                  <a:cubicBezTo>
                    <a:pt x="5" y="8"/>
                    <a:pt x="4" y="6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3" y="1"/>
                    <a:pt x="5" y="2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0"/>
                    <a:pt x="15" y="0"/>
                  </a:cubicBezTo>
                  <a:cubicBezTo>
                    <a:pt x="16" y="1"/>
                    <a:pt x="18" y="2"/>
                    <a:pt x="19" y="3"/>
                  </a:cubicBezTo>
                  <a:cubicBezTo>
                    <a:pt x="19" y="3"/>
                    <a:pt x="19" y="4"/>
                    <a:pt x="18" y="4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10"/>
                    <a:pt x="24" y="11"/>
                    <a:pt x="26" y="11"/>
                  </a:cubicBezTo>
                  <a:close/>
                  <a:moveTo>
                    <a:pt x="23" y="12"/>
                  </a:moveTo>
                  <a:cubicBezTo>
                    <a:pt x="24" y="13"/>
                    <a:pt x="22" y="14"/>
                    <a:pt x="24" y="14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2" y="12"/>
                    <a:pt x="22" y="11"/>
                    <a:pt x="21" y="11"/>
                  </a:cubicBezTo>
                  <a:close/>
                  <a:moveTo>
                    <a:pt x="16" y="12"/>
                  </a:moveTo>
                  <a:cubicBezTo>
                    <a:pt x="16" y="10"/>
                    <a:pt x="16" y="7"/>
                    <a:pt x="17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8" y="7"/>
                    <a:pt x="6" y="6"/>
                    <a:pt x="5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9" y="13"/>
                    <a:pt x="7" y="14"/>
                    <a:pt x="7" y="15"/>
                  </a:cubicBezTo>
                  <a:cubicBezTo>
                    <a:pt x="6" y="16"/>
                    <a:pt x="5" y="17"/>
                    <a:pt x="4" y="18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6" y="20"/>
                    <a:pt x="10" y="18"/>
                    <a:pt x="13" y="19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7" y="23"/>
                    <a:pt x="17" y="20"/>
                    <a:pt x="17" y="17"/>
                  </a:cubicBezTo>
                  <a:cubicBezTo>
                    <a:pt x="19" y="16"/>
                    <a:pt x="20" y="16"/>
                    <a:pt x="22" y="15"/>
                  </a:cubicBezTo>
                  <a:cubicBezTo>
                    <a:pt x="20" y="14"/>
                    <a:pt x="17" y="14"/>
                    <a:pt x="16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19" y="11"/>
                    <a:pt x="19" y="10"/>
                    <a:pt x="19" y="11"/>
                  </a:cubicBezTo>
                  <a:close/>
                  <a:moveTo>
                    <a:pt x="14" y="1"/>
                  </a:moveTo>
                  <a:cubicBezTo>
                    <a:pt x="14" y="2"/>
                    <a:pt x="13" y="2"/>
                    <a:pt x="13" y="2"/>
                  </a:cubicBezTo>
                  <a:cubicBezTo>
                    <a:pt x="14" y="2"/>
                    <a:pt x="14" y="4"/>
                    <a:pt x="15" y="3"/>
                  </a:cubicBezTo>
                  <a:cubicBezTo>
                    <a:pt x="15" y="3"/>
                    <a:pt x="14" y="2"/>
                    <a:pt x="14" y="1"/>
                  </a:cubicBezTo>
                  <a:close/>
                  <a:moveTo>
                    <a:pt x="14" y="4"/>
                  </a:moveTo>
                  <a:cubicBezTo>
                    <a:pt x="14" y="4"/>
                    <a:pt x="14" y="5"/>
                    <a:pt x="15" y="5"/>
                  </a:cubicBezTo>
                  <a:cubicBezTo>
                    <a:pt x="14" y="5"/>
                    <a:pt x="14" y="4"/>
                    <a:pt x="14" y="4"/>
                  </a:cubicBezTo>
                  <a:close/>
                  <a:moveTo>
                    <a:pt x="11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1" y="5"/>
                  </a:cubicBezTo>
                  <a:close/>
                  <a:moveTo>
                    <a:pt x="11" y="6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lose/>
                  <a:moveTo>
                    <a:pt x="7" y="4"/>
                  </a:moveTo>
                  <a:cubicBezTo>
                    <a:pt x="6" y="4"/>
                    <a:pt x="6" y="3"/>
                    <a:pt x="6" y="4"/>
                  </a:cubicBezTo>
                  <a:cubicBezTo>
                    <a:pt x="6" y="4"/>
                    <a:pt x="7" y="6"/>
                    <a:pt x="8" y="6"/>
                  </a:cubicBezTo>
                  <a:cubicBezTo>
                    <a:pt x="7" y="5"/>
                    <a:pt x="7" y="4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4" y="14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3"/>
                    <a:pt x="5" y="13"/>
                  </a:cubicBezTo>
                  <a:cubicBezTo>
                    <a:pt x="4" y="12"/>
                    <a:pt x="4" y="13"/>
                    <a:pt x="3" y="14"/>
                  </a:cubicBezTo>
                  <a:close/>
                  <a:moveTo>
                    <a:pt x="3" y="14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3" y="15"/>
                    <a:pt x="3" y="14"/>
                  </a:cubicBezTo>
                  <a:close/>
                  <a:moveTo>
                    <a:pt x="2" y="17"/>
                  </a:moveTo>
                  <a:cubicBezTo>
                    <a:pt x="2" y="18"/>
                    <a:pt x="2" y="18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lose/>
                </a:path>
              </a:pathLst>
            </a:custGeom>
            <a:solidFill>
              <a:schemeClr val="accent4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6859551" y="235132"/>
              <a:ext cx="73384" cy="73129"/>
            </a:xfrm>
            <a:custGeom>
              <a:avLst/>
              <a:gdLst>
                <a:gd name="T0" fmla="*/ 16 w 19"/>
                <a:gd name="T1" fmla="*/ 22 h 23"/>
                <a:gd name="T2" fmla="*/ 11 w 19"/>
                <a:gd name="T3" fmla="*/ 19 h 23"/>
                <a:gd name="T4" fmla="*/ 5 w 19"/>
                <a:gd name="T5" fmla="*/ 22 h 23"/>
                <a:gd name="T6" fmla="*/ 5 w 19"/>
                <a:gd name="T7" fmla="*/ 15 h 23"/>
                <a:gd name="T8" fmla="*/ 0 w 19"/>
                <a:gd name="T9" fmla="*/ 7 h 23"/>
                <a:gd name="T10" fmla="*/ 8 w 19"/>
                <a:gd name="T11" fmla="*/ 7 h 23"/>
                <a:gd name="T12" fmla="*/ 11 w 19"/>
                <a:gd name="T13" fmla="*/ 0 h 23"/>
                <a:gd name="T14" fmla="*/ 14 w 19"/>
                <a:gd name="T15" fmla="*/ 6 h 23"/>
                <a:gd name="T16" fmla="*/ 19 w 19"/>
                <a:gd name="T17" fmla="*/ 9 h 23"/>
                <a:gd name="T18" fmla="*/ 17 w 19"/>
                <a:gd name="T19" fmla="*/ 14 h 23"/>
                <a:gd name="T20" fmla="*/ 16 w 19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6" y="22"/>
                  </a:moveTo>
                  <a:cubicBezTo>
                    <a:pt x="13" y="22"/>
                    <a:pt x="13" y="19"/>
                    <a:pt x="11" y="19"/>
                  </a:cubicBezTo>
                  <a:cubicBezTo>
                    <a:pt x="9" y="20"/>
                    <a:pt x="7" y="23"/>
                    <a:pt x="5" y="22"/>
                  </a:cubicBezTo>
                  <a:cubicBezTo>
                    <a:pt x="3" y="20"/>
                    <a:pt x="4" y="18"/>
                    <a:pt x="5" y="15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2" y="5"/>
                    <a:pt x="5" y="7"/>
                    <a:pt x="8" y="7"/>
                  </a:cubicBezTo>
                  <a:cubicBezTo>
                    <a:pt x="9" y="5"/>
                    <a:pt x="8" y="0"/>
                    <a:pt x="11" y="0"/>
                  </a:cubicBezTo>
                  <a:cubicBezTo>
                    <a:pt x="13" y="1"/>
                    <a:pt x="13" y="4"/>
                    <a:pt x="14" y="6"/>
                  </a:cubicBezTo>
                  <a:cubicBezTo>
                    <a:pt x="15" y="8"/>
                    <a:pt x="18" y="7"/>
                    <a:pt x="19" y="9"/>
                  </a:cubicBezTo>
                  <a:cubicBezTo>
                    <a:pt x="18" y="11"/>
                    <a:pt x="18" y="12"/>
                    <a:pt x="17" y="14"/>
                  </a:cubicBezTo>
                  <a:cubicBezTo>
                    <a:pt x="17" y="17"/>
                    <a:pt x="18" y="20"/>
                    <a:pt x="16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8539676" y="193799"/>
              <a:ext cx="594803" cy="667691"/>
            </a:xfrm>
            <a:custGeom>
              <a:avLst/>
              <a:gdLst>
                <a:gd name="T0" fmla="*/ 76 w 154"/>
                <a:gd name="T1" fmla="*/ 204 h 210"/>
                <a:gd name="T2" fmla="*/ 10 w 154"/>
                <a:gd name="T3" fmla="*/ 176 h 210"/>
                <a:gd name="T4" fmla="*/ 4 w 154"/>
                <a:gd name="T5" fmla="*/ 158 h 210"/>
                <a:gd name="T6" fmla="*/ 5 w 154"/>
                <a:gd name="T7" fmla="*/ 150 h 210"/>
                <a:gd name="T8" fmla="*/ 37 w 154"/>
                <a:gd name="T9" fmla="*/ 117 h 210"/>
                <a:gd name="T10" fmla="*/ 38 w 154"/>
                <a:gd name="T11" fmla="*/ 117 h 210"/>
                <a:gd name="T12" fmla="*/ 57 w 154"/>
                <a:gd name="T13" fmla="*/ 111 h 210"/>
                <a:gd name="T14" fmla="*/ 73 w 154"/>
                <a:gd name="T15" fmla="*/ 108 h 210"/>
                <a:gd name="T16" fmla="*/ 74 w 154"/>
                <a:gd name="T17" fmla="*/ 108 h 210"/>
                <a:gd name="T18" fmla="*/ 75 w 154"/>
                <a:gd name="T19" fmla="*/ 107 h 210"/>
                <a:gd name="T20" fmla="*/ 77 w 154"/>
                <a:gd name="T21" fmla="*/ 83 h 210"/>
                <a:gd name="T22" fmla="*/ 80 w 154"/>
                <a:gd name="T23" fmla="*/ 54 h 210"/>
                <a:gd name="T24" fmla="*/ 154 w 154"/>
                <a:gd name="T25" fmla="*/ 4 h 210"/>
                <a:gd name="T26" fmla="*/ 154 w 154"/>
                <a:gd name="T27" fmla="*/ 0 h 210"/>
                <a:gd name="T28" fmla="*/ 154 w 154"/>
                <a:gd name="T29" fmla="*/ 0 h 210"/>
                <a:gd name="T30" fmla="*/ 77 w 154"/>
                <a:gd name="T31" fmla="*/ 52 h 210"/>
                <a:gd name="T32" fmla="*/ 77 w 154"/>
                <a:gd name="T33" fmla="*/ 52 h 210"/>
                <a:gd name="T34" fmla="*/ 77 w 154"/>
                <a:gd name="T35" fmla="*/ 52 h 210"/>
                <a:gd name="T36" fmla="*/ 73 w 154"/>
                <a:gd name="T37" fmla="*/ 83 h 210"/>
                <a:gd name="T38" fmla="*/ 71 w 154"/>
                <a:gd name="T39" fmla="*/ 105 h 210"/>
                <a:gd name="T40" fmla="*/ 57 w 154"/>
                <a:gd name="T41" fmla="*/ 107 h 210"/>
                <a:gd name="T42" fmla="*/ 36 w 154"/>
                <a:gd name="T43" fmla="*/ 113 h 210"/>
                <a:gd name="T44" fmla="*/ 35 w 154"/>
                <a:gd name="T45" fmla="*/ 114 h 210"/>
                <a:gd name="T46" fmla="*/ 1 w 154"/>
                <a:gd name="T47" fmla="*/ 149 h 210"/>
                <a:gd name="T48" fmla="*/ 0 w 154"/>
                <a:gd name="T49" fmla="*/ 158 h 210"/>
                <a:gd name="T50" fmla="*/ 6 w 154"/>
                <a:gd name="T51" fmla="*/ 178 h 210"/>
                <a:gd name="T52" fmla="*/ 76 w 154"/>
                <a:gd name="T53" fmla="*/ 208 h 210"/>
                <a:gd name="T54" fmla="*/ 154 w 154"/>
                <a:gd name="T55" fmla="*/ 210 h 210"/>
                <a:gd name="T56" fmla="*/ 154 w 154"/>
                <a:gd name="T57" fmla="*/ 206 h 210"/>
                <a:gd name="T58" fmla="*/ 76 w 154"/>
                <a:gd name="T59" fmla="*/ 2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210">
                  <a:moveTo>
                    <a:pt x="76" y="204"/>
                  </a:moveTo>
                  <a:cubicBezTo>
                    <a:pt x="54" y="202"/>
                    <a:pt x="23" y="194"/>
                    <a:pt x="10" y="176"/>
                  </a:cubicBezTo>
                  <a:cubicBezTo>
                    <a:pt x="6" y="171"/>
                    <a:pt x="4" y="165"/>
                    <a:pt x="4" y="158"/>
                  </a:cubicBezTo>
                  <a:cubicBezTo>
                    <a:pt x="4" y="155"/>
                    <a:pt x="4" y="153"/>
                    <a:pt x="5" y="150"/>
                  </a:cubicBezTo>
                  <a:cubicBezTo>
                    <a:pt x="8" y="134"/>
                    <a:pt x="24" y="125"/>
                    <a:pt x="37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3" y="114"/>
                    <a:pt x="50" y="113"/>
                    <a:pt x="57" y="111"/>
                  </a:cubicBezTo>
                  <a:cubicBezTo>
                    <a:pt x="63" y="111"/>
                    <a:pt x="68" y="110"/>
                    <a:pt x="73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7" y="100"/>
                    <a:pt x="77" y="91"/>
                    <a:pt x="77" y="83"/>
                  </a:cubicBezTo>
                  <a:cubicBezTo>
                    <a:pt x="77" y="73"/>
                    <a:pt x="77" y="63"/>
                    <a:pt x="80" y="54"/>
                  </a:cubicBezTo>
                  <a:cubicBezTo>
                    <a:pt x="94" y="33"/>
                    <a:pt x="118" y="17"/>
                    <a:pt x="154" y="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17" y="13"/>
                    <a:pt x="92" y="30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3" y="63"/>
                    <a:pt x="73" y="73"/>
                    <a:pt x="73" y="83"/>
                  </a:cubicBezTo>
                  <a:cubicBezTo>
                    <a:pt x="73" y="91"/>
                    <a:pt x="73" y="98"/>
                    <a:pt x="71" y="105"/>
                  </a:cubicBezTo>
                  <a:cubicBezTo>
                    <a:pt x="66" y="106"/>
                    <a:pt x="61" y="107"/>
                    <a:pt x="57" y="107"/>
                  </a:cubicBezTo>
                  <a:cubicBezTo>
                    <a:pt x="49" y="109"/>
                    <a:pt x="42" y="110"/>
                    <a:pt x="36" y="11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21" y="122"/>
                    <a:pt x="5" y="131"/>
                    <a:pt x="1" y="149"/>
                  </a:cubicBezTo>
                  <a:cubicBezTo>
                    <a:pt x="0" y="152"/>
                    <a:pt x="0" y="155"/>
                    <a:pt x="0" y="158"/>
                  </a:cubicBezTo>
                  <a:cubicBezTo>
                    <a:pt x="0" y="166"/>
                    <a:pt x="2" y="172"/>
                    <a:pt x="6" y="178"/>
                  </a:cubicBezTo>
                  <a:cubicBezTo>
                    <a:pt x="20" y="197"/>
                    <a:pt x="53" y="206"/>
                    <a:pt x="76" y="208"/>
                  </a:cubicBezTo>
                  <a:cubicBezTo>
                    <a:pt x="100" y="209"/>
                    <a:pt x="125" y="210"/>
                    <a:pt x="154" y="210"/>
                  </a:cubicBezTo>
                  <a:cubicBezTo>
                    <a:pt x="154" y="206"/>
                    <a:pt x="154" y="206"/>
                    <a:pt x="154" y="206"/>
                  </a:cubicBezTo>
                  <a:cubicBezTo>
                    <a:pt x="125" y="206"/>
                    <a:pt x="100" y="205"/>
                    <a:pt x="76" y="20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-20094" y="177902"/>
              <a:ext cx="9150711" cy="941127"/>
            </a:xfrm>
            <a:custGeom>
              <a:avLst/>
              <a:gdLst>
                <a:gd name="T0" fmla="*/ 1530 w 1691"/>
                <a:gd name="T1" fmla="*/ 94 h 296"/>
                <a:gd name="T2" fmla="*/ 723 w 1691"/>
                <a:gd name="T3" fmla="*/ 9 h 296"/>
                <a:gd name="T4" fmla="*/ 320 w 1691"/>
                <a:gd name="T5" fmla="*/ 77 h 296"/>
                <a:gd name="T6" fmla="*/ 1 w 1691"/>
                <a:gd name="T7" fmla="*/ 293 h 296"/>
                <a:gd name="T8" fmla="*/ 1 w 1691"/>
                <a:gd name="T9" fmla="*/ 295 h 296"/>
                <a:gd name="T10" fmla="*/ 3 w 1691"/>
                <a:gd name="T11" fmla="*/ 295 h 296"/>
                <a:gd name="T12" fmla="*/ 321 w 1691"/>
                <a:gd name="T13" fmla="*/ 80 h 296"/>
                <a:gd name="T14" fmla="*/ 723 w 1691"/>
                <a:gd name="T15" fmla="*/ 12 h 296"/>
                <a:gd name="T16" fmla="*/ 1529 w 1691"/>
                <a:gd name="T17" fmla="*/ 98 h 296"/>
                <a:gd name="T18" fmla="*/ 1691 w 1691"/>
                <a:gd name="T19" fmla="*/ 125 h 296"/>
                <a:gd name="T20" fmla="*/ 1691 w 1691"/>
                <a:gd name="T21" fmla="*/ 122 h 296"/>
                <a:gd name="T22" fmla="*/ 1530 w 1691"/>
                <a:gd name="T23" fmla="*/ 9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1" h="296">
                  <a:moveTo>
                    <a:pt x="1530" y="94"/>
                  </a:moveTo>
                  <a:cubicBezTo>
                    <a:pt x="1309" y="55"/>
                    <a:pt x="1006" y="0"/>
                    <a:pt x="723" y="9"/>
                  </a:cubicBezTo>
                  <a:cubicBezTo>
                    <a:pt x="569" y="13"/>
                    <a:pt x="434" y="36"/>
                    <a:pt x="320" y="77"/>
                  </a:cubicBezTo>
                  <a:cubicBezTo>
                    <a:pt x="188" y="124"/>
                    <a:pt x="81" y="197"/>
                    <a:pt x="1" y="293"/>
                  </a:cubicBezTo>
                  <a:cubicBezTo>
                    <a:pt x="0" y="294"/>
                    <a:pt x="0" y="295"/>
                    <a:pt x="1" y="295"/>
                  </a:cubicBezTo>
                  <a:cubicBezTo>
                    <a:pt x="2" y="296"/>
                    <a:pt x="3" y="296"/>
                    <a:pt x="3" y="295"/>
                  </a:cubicBezTo>
                  <a:cubicBezTo>
                    <a:pt x="83" y="199"/>
                    <a:pt x="190" y="127"/>
                    <a:pt x="321" y="80"/>
                  </a:cubicBezTo>
                  <a:cubicBezTo>
                    <a:pt x="434" y="39"/>
                    <a:pt x="570" y="16"/>
                    <a:pt x="723" y="12"/>
                  </a:cubicBezTo>
                  <a:cubicBezTo>
                    <a:pt x="1006" y="4"/>
                    <a:pt x="1309" y="58"/>
                    <a:pt x="1529" y="98"/>
                  </a:cubicBezTo>
                  <a:cubicBezTo>
                    <a:pt x="1588" y="108"/>
                    <a:pt x="1643" y="118"/>
                    <a:pt x="1691" y="125"/>
                  </a:cubicBezTo>
                  <a:cubicBezTo>
                    <a:pt x="1691" y="122"/>
                    <a:pt x="1691" y="122"/>
                    <a:pt x="1691" y="122"/>
                  </a:cubicBezTo>
                  <a:cubicBezTo>
                    <a:pt x="1643" y="115"/>
                    <a:pt x="1589" y="105"/>
                    <a:pt x="1530" y="9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0" y="76158"/>
              <a:ext cx="9134475" cy="626359"/>
            </a:xfrm>
            <a:custGeom>
              <a:avLst/>
              <a:gdLst>
                <a:gd name="T0" fmla="*/ 1546 w 1688"/>
                <a:gd name="T1" fmla="*/ 161 h 197"/>
                <a:gd name="T2" fmla="*/ 773 w 1688"/>
                <a:gd name="T3" fmla="*/ 23 h 197"/>
                <a:gd name="T4" fmla="*/ 1 w 1688"/>
                <a:gd name="T5" fmla="*/ 168 h 197"/>
                <a:gd name="T6" fmla="*/ 1 w 1688"/>
                <a:gd name="T7" fmla="*/ 170 h 197"/>
                <a:gd name="T8" fmla="*/ 3 w 1688"/>
                <a:gd name="T9" fmla="*/ 170 h 197"/>
                <a:gd name="T10" fmla="*/ 773 w 1688"/>
                <a:gd name="T11" fmla="*/ 27 h 197"/>
                <a:gd name="T12" fmla="*/ 1545 w 1688"/>
                <a:gd name="T13" fmla="*/ 164 h 197"/>
                <a:gd name="T14" fmla="*/ 1688 w 1688"/>
                <a:gd name="T15" fmla="*/ 197 h 197"/>
                <a:gd name="T16" fmla="*/ 1688 w 1688"/>
                <a:gd name="T17" fmla="*/ 194 h 197"/>
                <a:gd name="T18" fmla="*/ 1546 w 1688"/>
                <a:gd name="T19" fmla="*/ 1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8" h="197">
                  <a:moveTo>
                    <a:pt x="1546" y="161"/>
                  </a:moveTo>
                  <a:cubicBezTo>
                    <a:pt x="1337" y="111"/>
                    <a:pt x="1052" y="43"/>
                    <a:pt x="773" y="23"/>
                  </a:cubicBezTo>
                  <a:cubicBezTo>
                    <a:pt x="442" y="0"/>
                    <a:pt x="189" y="47"/>
                    <a:pt x="1" y="168"/>
                  </a:cubicBezTo>
                  <a:cubicBezTo>
                    <a:pt x="1" y="168"/>
                    <a:pt x="0" y="169"/>
                    <a:pt x="1" y="170"/>
                  </a:cubicBezTo>
                  <a:cubicBezTo>
                    <a:pt x="1" y="171"/>
                    <a:pt x="2" y="171"/>
                    <a:pt x="3" y="170"/>
                  </a:cubicBezTo>
                  <a:cubicBezTo>
                    <a:pt x="190" y="50"/>
                    <a:pt x="442" y="3"/>
                    <a:pt x="773" y="27"/>
                  </a:cubicBezTo>
                  <a:cubicBezTo>
                    <a:pt x="1052" y="46"/>
                    <a:pt x="1337" y="114"/>
                    <a:pt x="1545" y="164"/>
                  </a:cubicBezTo>
                  <a:cubicBezTo>
                    <a:pt x="1597" y="176"/>
                    <a:pt x="1645" y="187"/>
                    <a:pt x="1688" y="197"/>
                  </a:cubicBezTo>
                  <a:cubicBezTo>
                    <a:pt x="1688" y="194"/>
                    <a:pt x="1688" y="194"/>
                    <a:pt x="1688" y="194"/>
                  </a:cubicBezTo>
                  <a:cubicBezTo>
                    <a:pt x="1645" y="184"/>
                    <a:pt x="1597" y="173"/>
                    <a:pt x="1546" y="16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4" y="79337"/>
              <a:ext cx="567766" cy="286155"/>
            </a:xfrm>
            <a:custGeom>
              <a:avLst/>
              <a:gdLst>
                <a:gd name="T0" fmla="*/ 41 w 147"/>
                <a:gd name="T1" fmla="*/ 90 h 90"/>
                <a:gd name="T2" fmla="*/ 66 w 147"/>
                <a:gd name="T3" fmla="*/ 89 h 90"/>
                <a:gd name="T4" fmla="*/ 91 w 147"/>
                <a:gd name="T5" fmla="*/ 89 h 90"/>
                <a:gd name="T6" fmla="*/ 100 w 147"/>
                <a:gd name="T7" fmla="*/ 89 h 90"/>
                <a:gd name="T8" fmla="*/ 134 w 147"/>
                <a:gd name="T9" fmla="*/ 85 h 90"/>
                <a:gd name="T10" fmla="*/ 145 w 147"/>
                <a:gd name="T11" fmla="*/ 73 h 90"/>
                <a:gd name="T12" fmla="*/ 138 w 147"/>
                <a:gd name="T13" fmla="*/ 56 h 90"/>
                <a:gd name="T14" fmla="*/ 126 w 147"/>
                <a:gd name="T15" fmla="*/ 49 h 90"/>
                <a:gd name="T16" fmla="*/ 128 w 147"/>
                <a:gd name="T17" fmla="*/ 46 h 90"/>
                <a:gd name="T18" fmla="*/ 125 w 147"/>
                <a:gd name="T19" fmla="*/ 36 h 90"/>
                <a:gd name="T20" fmla="*/ 114 w 147"/>
                <a:gd name="T21" fmla="*/ 29 h 90"/>
                <a:gd name="T22" fmla="*/ 97 w 147"/>
                <a:gd name="T23" fmla="*/ 26 h 90"/>
                <a:gd name="T24" fmla="*/ 93 w 147"/>
                <a:gd name="T25" fmla="*/ 23 h 90"/>
                <a:gd name="T26" fmla="*/ 93 w 147"/>
                <a:gd name="T27" fmla="*/ 21 h 90"/>
                <a:gd name="T28" fmla="*/ 85 w 147"/>
                <a:gd name="T29" fmla="*/ 12 h 90"/>
                <a:gd name="T30" fmla="*/ 68 w 147"/>
                <a:gd name="T31" fmla="*/ 4 h 90"/>
                <a:gd name="T32" fmla="*/ 62 w 147"/>
                <a:gd name="T33" fmla="*/ 1 h 90"/>
                <a:gd name="T34" fmla="*/ 50 w 147"/>
                <a:gd name="T35" fmla="*/ 0 h 90"/>
                <a:gd name="T36" fmla="*/ 27 w 147"/>
                <a:gd name="T37" fmla="*/ 5 h 90"/>
                <a:gd name="T38" fmla="*/ 0 w 147"/>
                <a:gd name="T39" fmla="*/ 21 h 90"/>
                <a:gd name="T40" fmla="*/ 0 w 147"/>
                <a:gd name="T41" fmla="*/ 90 h 90"/>
                <a:gd name="T42" fmla="*/ 41 w 147"/>
                <a:gd name="T4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90">
                  <a:moveTo>
                    <a:pt x="41" y="90"/>
                  </a:moveTo>
                  <a:cubicBezTo>
                    <a:pt x="49" y="90"/>
                    <a:pt x="58" y="89"/>
                    <a:pt x="66" y="89"/>
                  </a:cubicBezTo>
                  <a:cubicBezTo>
                    <a:pt x="75" y="89"/>
                    <a:pt x="83" y="89"/>
                    <a:pt x="91" y="89"/>
                  </a:cubicBezTo>
                  <a:cubicBezTo>
                    <a:pt x="94" y="90"/>
                    <a:pt x="97" y="90"/>
                    <a:pt x="100" y="89"/>
                  </a:cubicBezTo>
                  <a:cubicBezTo>
                    <a:pt x="111" y="89"/>
                    <a:pt x="126" y="88"/>
                    <a:pt x="134" y="85"/>
                  </a:cubicBezTo>
                  <a:cubicBezTo>
                    <a:pt x="138" y="83"/>
                    <a:pt x="144" y="77"/>
                    <a:pt x="145" y="73"/>
                  </a:cubicBezTo>
                  <a:cubicBezTo>
                    <a:pt x="147" y="65"/>
                    <a:pt x="141" y="60"/>
                    <a:pt x="138" y="56"/>
                  </a:cubicBezTo>
                  <a:cubicBezTo>
                    <a:pt x="136" y="54"/>
                    <a:pt x="125" y="53"/>
                    <a:pt x="126" y="49"/>
                  </a:cubicBezTo>
                  <a:cubicBezTo>
                    <a:pt x="126" y="48"/>
                    <a:pt x="128" y="47"/>
                    <a:pt x="128" y="46"/>
                  </a:cubicBezTo>
                  <a:cubicBezTo>
                    <a:pt x="129" y="43"/>
                    <a:pt x="126" y="38"/>
                    <a:pt x="125" y="36"/>
                  </a:cubicBezTo>
                  <a:cubicBezTo>
                    <a:pt x="122" y="33"/>
                    <a:pt x="118" y="31"/>
                    <a:pt x="114" y="29"/>
                  </a:cubicBezTo>
                  <a:cubicBezTo>
                    <a:pt x="108" y="27"/>
                    <a:pt x="104" y="26"/>
                    <a:pt x="97" y="26"/>
                  </a:cubicBezTo>
                  <a:cubicBezTo>
                    <a:pt x="95" y="25"/>
                    <a:pt x="95" y="23"/>
                    <a:pt x="93" y="23"/>
                  </a:cubicBezTo>
                  <a:cubicBezTo>
                    <a:pt x="93" y="23"/>
                    <a:pt x="94" y="22"/>
                    <a:pt x="93" y="21"/>
                  </a:cubicBezTo>
                  <a:cubicBezTo>
                    <a:pt x="90" y="18"/>
                    <a:pt x="88" y="15"/>
                    <a:pt x="85" y="12"/>
                  </a:cubicBezTo>
                  <a:cubicBezTo>
                    <a:pt x="80" y="9"/>
                    <a:pt x="74" y="6"/>
                    <a:pt x="68" y="4"/>
                  </a:cubicBezTo>
                  <a:cubicBezTo>
                    <a:pt x="66" y="3"/>
                    <a:pt x="64" y="2"/>
                    <a:pt x="62" y="1"/>
                  </a:cubicBezTo>
                  <a:cubicBezTo>
                    <a:pt x="58" y="0"/>
                    <a:pt x="54" y="0"/>
                    <a:pt x="50" y="0"/>
                  </a:cubicBezTo>
                  <a:cubicBezTo>
                    <a:pt x="42" y="1"/>
                    <a:pt x="34" y="3"/>
                    <a:pt x="27" y="5"/>
                  </a:cubicBezTo>
                  <a:cubicBezTo>
                    <a:pt x="16" y="9"/>
                    <a:pt x="7" y="14"/>
                    <a:pt x="0" y="2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3" y="90"/>
                    <a:pt x="26" y="90"/>
                    <a:pt x="41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 userDrawn="1"/>
          </p:nvSpPr>
          <p:spPr bwMode="auto">
            <a:xfrm>
              <a:off x="7315199" y="95250"/>
              <a:ext cx="965163" cy="374471"/>
            </a:xfrm>
            <a:custGeom>
              <a:avLst/>
              <a:gdLst>
                <a:gd name="T0" fmla="*/ 284 w 320"/>
                <a:gd name="T1" fmla="*/ 86 h 156"/>
                <a:gd name="T2" fmla="*/ 288 w 320"/>
                <a:gd name="T3" fmla="*/ 80 h 156"/>
                <a:gd name="T4" fmla="*/ 282 w 320"/>
                <a:gd name="T5" fmla="*/ 62 h 156"/>
                <a:gd name="T6" fmla="*/ 263 w 320"/>
                <a:gd name="T7" fmla="*/ 50 h 156"/>
                <a:gd name="T8" fmla="*/ 233 w 320"/>
                <a:gd name="T9" fmla="*/ 45 h 156"/>
                <a:gd name="T10" fmla="*/ 228 w 320"/>
                <a:gd name="T11" fmla="*/ 41 h 156"/>
                <a:gd name="T12" fmla="*/ 227 w 320"/>
                <a:gd name="T13" fmla="*/ 36 h 156"/>
                <a:gd name="T14" fmla="*/ 213 w 320"/>
                <a:gd name="T15" fmla="*/ 21 h 156"/>
                <a:gd name="T16" fmla="*/ 185 w 320"/>
                <a:gd name="T17" fmla="*/ 8 h 156"/>
                <a:gd name="T18" fmla="*/ 174 w 320"/>
                <a:gd name="T19" fmla="*/ 2 h 156"/>
                <a:gd name="T20" fmla="*/ 153 w 320"/>
                <a:gd name="T21" fmla="*/ 1 h 156"/>
                <a:gd name="T22" fmla="*/ 114 w 320"/>
                <a:gd name="T23" fmla="*/ 9 h 156"/>
                <a:gd name="T24" fmla="*/ 60 w 320"/>
                <a:gd name="T25" fmla="*/ 46 h 156"/>
                <a:gd name="T26" fmla="*/ 56 w 320"/>
                <a:gd name="T27" fmla="*/ 83 h 156"/>
                <a:gd name="T28" fmla="*/ 30 w 320"/>
                <a:gd name="T29" fmla="*/ 90 h 156"/>
                <a:gd name="T30" fmla="*/ 6 w 320"/>
                <a:gd name="T31" fmla="*/ 114 h 156"/>
                <a:gd name="T32" fmla="*/ 58 w 320"/>
                <a:gd name="T33" fmla="*/ 154 h 156"/>
                <a:gd name="T34" fmla="*/ 137 w 320"/>
                <a:gd name="T35" fmla="*/ 156 h 156"/>
                <a:gd name="T36" fmla="*/ 181 w 320"/>
                <a:gd name="T37" fmla="*/ 154 h 156"/>
                <a:gd name="T38" fmla="*/ 223 w 320"/>
                <a:gd name="T39" fmla="*/ 155 h 156"/>
                <a:gd name="T40" fmla="*/ 240 w 320"/>
                <a:gd name="T41" fmla="*/ 155 h 156"/>
                <a:gd name="T42" fmla="*/ 297 w 320"/>
                <a:gd name="T43" fmla="*/ 147 h 156"/>
                <a:gd name="T44" fmla="*/ 317 w 320"/>
                <a:gd name="T45" fmla="*/ 127 h 156"/>
                <a:gd name="T46" fmla="*/ 304 w 320"/>
                <a:gd name="T47" fmla="*/ 97 h 156"/>
                <a:gd name="T48" fmla="*/ 284 w 320"/>
                <a:gd name="T49" fmla="*/ 8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0" h="156">
                  <a:moveTo>
                    <a:pt x="284" y="86"/>
                  </a:moveTo>
                  <a:cubicBezTo>
                    <a:pt x="285" y="83"/>
                    <a:pt x="288" y="82"/>
                    <a:pt x="288" y="80"/>
                  </a:cubicBezTo>
                  <a:cubicBezTo>
                    <a:pt x="289" y="74"/>
                    <a:pt x="284" y="65"/>
                    <a:pt x="282" y="62"/>
                  </a:cubicBezTo>
                  <a:cubicBezTo>
                    <a:pt x="278" y="57"/>
                    <a:pt x="270" y="53"/>
                    <a:pt x="263" y="50"/>
                  </a:cubicBezTo>
                  <a:cubicBezTo>
                    <a:pt x="253" y="46"/>
                    <a:pt x="246" y="45"/>
                    <a:pt x="233" y="45"/>
                  </a:cubicBezTo>
                  <a:cubicBezTo>
                    <a:pt x="230" y="43"/>
                    <a:pt x="230" y="39"/>
                    <a:pt x="228" y="41"/>
                  </a:cubicBezTo>
                  <a:cubicBezTo>
                    <a:pt x="227" y="40"/>
                    <a:pt x="228" y="38"/>
                    <a:pt x="227" y="36"/>
                  </a:cubicBezTo>
                  <a:cubicBezTo>
                    <a:pt x="223" y="31"/>
                    <a:pt x="219" y="26"/>
                    <a:pt x="213" y="21"/>
                  </a:cubicBezTo>
                  <a:cubicBezTo>
                    <a:pt x="206" y="15"/>
                    <a:pt x="195" y="12"/>
                    <a:pt x="185" y="8"/>
                  </a:cubicBezTo>
                  <a:cubicBezTo>
                    <a:pt x="181" y="6"/>
                    <a:pt x="178" y="3"/>
                    <a:pt x="174" y="2"/>
                  </a:cubicBezTo>
                  <a:cubicBezTo>
                    <a:pt x="167" y="1"/>
                    <a:pt x="160" y="0"/>
                    <a:pt x="153" y="1"/>
                  </a:cubicBezTo>
                  <a:cubicBezTo>
                    <a:pt x="139" y="2"/>
                    <a:pt x="126" y="5"/>
                    <a:pt x="114" y="9"/>
                  </a:cubicBezTo>
                  <a:cubicBezTo>
                    <a:pt x="91" y="17"/>
                    <a:pt x="71" y="28"/>
                    <a:pt x="60" y="46"/>
                  </a:cubicBezTo>
                  <a:cubicBezTo>
                    <a:pt x="56" y="59"/>
                    <a:pt x="59" y="72"/>
                    <a:pt x="56" y="83"/>
                  </a:cubicBezTo>
                  <a:cubicBezTo>
                    <a:pt x="46" y="86"/>
                    <a:pt x="37" y="86"/>
                    <a:pt x="30" y="90"/>
                  </a:cubicBezTo>
                  <a:cubicBezTo>
                    <a:pt x="20" y="95"/>
                    <a:pt x="9" y="102"/>
                    <a:pt x="6" y="114"/>
                  </a:cubicBezTo>
                  <a:cubicBezTo>
                    <a:pt x="0" y="141"/>
                    <a:pt x="34" y="152"/>
                    <a:pt x="58" y="154"/>
                  </a:cubicBezTo>
                  <a:cubicBezTo>
                    <a:pt x="83" y="156"/>
                    <a:pt x="108" y="156"/>
                    <a:pt x="137" y="156"/>
                  </a:cubicBezTo>
                  <a:cubicBezTo>
                    <a:pt x="152" y="155"/>
                    <a:pt x="166" y="154"/>
                    <a:pt x="181" y="154"/>
                  </a:cubicBezTo>
                  <a:cubicBezTo>
                    <a:pt x="195" y="154"/>
                    <a:pt x="210" y="154"/>
                    <a:pt x="223" y="155"/>
                  </a:cubicBezTo>
                  <a:cubicBezTo>
                    <a:pt x="229" y="155"/>
                    <a:pt x="234" y="155"/>
                    <a:pt x="240" y="155"/>
                  </a:cubicBezTo>
                  <a:cubicBezTo>
                    <a:pt x="259" y="153"/>
                    <a:pt x="284" y="153"/>
                    <a:pt x="297" y="147"/>
                  </a:cubicBezTo>
                  <a:cubicBezTo>
                    <a:pt x="304" y="144"/>
                    <a:pt x="316" y="133"/>
                    <a:pt x="317" y="127"/>
                  </a:cubicBezTo>
                  <a:cubicBezTo>
                    <a:pt x="320" y="112"/>
                    <a:pt x="311" y="103"/>
                    <a:pt x="304" y="97"/>
                  </a:cubicBezTo>
                  <a:cubicBezTo>
                    <a:pt x="301" y="93"/>
                    <a:pt x="283" y="92"/>
                    <a:pt x="284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7964184" y="235132"/>
              <a:ext cx="77248" cy="73129"/>
            </a:xfrm>
            <a:custGeom>
              <a:avLst/>
              <a:gdLst>
                <a:gd name="T0" fmla="*/ 17 w 20"/>
                <a:gd name="T1" fmla="*/ 22 h 23"/>
                <a:gd name="T2" fmla="*/ 12 w 20"/>
                <a:gd name="T3" fmla="*/ 19 h 23"/>
                <a:gd name="T4" fmla="*/ 5 w 20"/>
                <a:gd name="T5" fmla="*/ 22 h 23"/>
                <a:gd name="T6" fmla="*/ 6 w 20"/>
                <a:gd name="T7" fmla="*/ 15 h 23"/>
                <a:gd name="T8" fmla="*/ 1 w 20"/>
                <a:gd name="T9" fmla="*/ 7 h 23"/>
                <a:gd name="T10" fmla="*/ 9 w 20"/>
                <a:gd name="T11" fmla="*/ 7 h 23"/>
                <a:gd name="T12" fmla="*/ 12 w 20"/>
                <a:gd name="T13" fmla="*/ 0 h 23"/>
                <a:gd name="T14" fmla="*/ 15 w 20"/>
                <a:gd name="T15" fmla="*/ 6 h 23"/>
                <a:gd name="T16" fmla="*/ 20 w 20"/>
                <a:gd name="T17" fmla="*/ 9 h 23"/>
                <a:gd name="T18" fmla="*/ 18 w 20"/>
                <a:gd name="T19" fmla="*/ 14 h 23"/>
                <a:gd name="T20" fmla="*/ 17 w 20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7" y="22"/>
                  </a:moveTo>
                  <a:cubicBezTo>
                    <a:pt x="14" y="22"/>
                    <a:pt x="14" y="19"/>
                    <a:pt x="12" y="19"/>
                  </a:cubicBezTo>
                  <a:cubicBezTo>
                    <a:pt x="10" y="20"/>
                    <a:pt x="8" y="23"/>
                    <a:pt x="5" y="22"/>
                  </a:cubicBezTo>
                  <a:cubicBezTo>
                    <a:pt x="4" y="20"/>
                    <a:pt x="5" y="18"/>
                    <a:pt x="6" y="15"/>
                  </a:cubicBezTo>
                  <a:cubicBezTo>
                    <a:pt x="4" y="12"/>
                    <a:pt x="0" y="11"/>
                    <a:pt x="1" y="7"/>
                  </a:cubicBezTo>
                  <a:cubicBezTo>
                    <a:pt x="3" y="5"/>
                    <a:pt x="5" y="7"/>
                    <a:pt x="9" y="7"/>
                  </a:cubicBezTo>
                  <a:cubicBezTo>
                    <a:pt x="10" y="5"/>
                    <a:pt x="9" y="0"/>
                    <a:pt x="12" y="0"/>
                  </a:cubicBezTo>
                  <a:cubicBezTo>
                    <a:pt x="14" y="1"/>
                    <a:pt x="14" y="4"/>
                    <a:pt x="15" y="6"/>
                  </a:cubicBezTo>
                  <a:cubicBezTo>
                    <a:pt x="16" y="8"/>
                    <a:pt x="19" y="7"/>
                    <a:pt x="20" y="9"/>
                  </a:cubicBezTo>
                  <a:cubicBezTo>
                    <a:pt x="19" y="11"/>
                    <a:pt x="18" y="12"/>
                    <a:pt x="18" y="14"/>
                  </a:cubicBezTo>
                  <a:cubicBezTo>
                    <a:pt x="18" y="17"/>
                    <a:pt x="19" y="20"/>
                    <a:pt x="17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/>
            <p:cNvSpPr>
              <a:spLocks noEditPoints="1"/>
            </p:cNvSpPr>
            <p:nvPr userDrawn="1"/>
          </p:nvSpPr>
          <p:spPr bwMode="auto">
            <a:xfrm>
              <a:off x="621842" y="270107"/>
              <a:ext cx="185394" cy="171692"/>
            </a:xfrm>
            <a:custGeom>
              <a:avLst/>
              <a:gdLst>
                <a:gd name="T0" fmla="*/ 46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6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7 w 48"/>
                <a:gd name="T39" fmla="*/ 37 h 54"/>
                <a:gd name="T40" fmla="*/ 23 w 48"/>
                <a:gd name="T41" fmla="*/ 38 h 54"/>
                <a:gd name="T42" fmla="*/ 33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3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8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7" y="28"/>
                    <a:pt x="46" y="30"/>
                  </a:cubicBezTo>
                  <a:cubicBezTo>
                    <a:pt x="42" y="30"/>
                    <a:pt x="38" y="33"/>
                    <a:pt x="35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3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4" y="43"/>
                    <a:pt x="22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4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6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5" y="9"/>
                    <a:pt x="3" y="7"/>
                    <a:pt x="3" y="5"/>
                  </a:cubicBezTo>
                  <a:cubicBezTo>
                    <a:pt x="6" y="4"/>
                    <a:pt x="9" y="6"/>
                    <a:pt x="12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3" y="6"/>
                    <a:pt x="24" y="2"/>
                    <a:pt x="28" y="0"/>
                  </a:cubicBezTo>
                  <a:cubicBezTo>
                    <a:pt x="31" y="2"/>
                    <a:pt x="33" y="5"/>
                    <a:pt x="36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4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5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3" y="23"/>
                  </a:cubicBezTo>
                  <a:cubicBezTo>
                    <a:pt x="42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7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8" y="36"/>
                  </a:cubicBezTo>
                  <a:cubicBezTo>
                    <a:pt x="7" y="36"/>
                    <a:pt x="6" y="37"/>
                    <a:pt x="7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6" y="42"/>
                    <a:pt x="27" y="47"/>
                    <a:pt x="30" y="49"/>
                  </a:cubicBezTo>
                  <a:cubicBezTo>
                    <a:pt x="31" y="44"/>
                    <a:pt x="31" y="38"/>
                    <a:pt x="33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7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3"/>
                    <a:pt x="20" y="13"/>
                  </a:cubicBezTo>
                  <a:close/>
                  <a:moveTo>
                    <a:pt x="13" y="8"/>
                  </a:moveTo>
                  <a:cubicBezTo>
                    <a:pt x="12" y="8"/>
                    <a:pt x="12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3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10" y="30"/>
                    <a:pt x="9" y="30"/>
                    <a:pt x="10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8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5" y="29"/>
                    <a:pt x="3" y="29"/>
                    <a:pt x="4" y="30"/>
                  </a:cubicBezTo>
                  <a:cubicBezTo>
                    <a:pt x="6" y="29"/>
                    <a:pt x="6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4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4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T0070301-IMG07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480" b="77165"/>
          <a:stretch/>
        </p:blipFill>
        <p:spPr bwMode="auto">
          <a:xfrm>
            <a:off x="0" y="0"/>
            <a:ext cx="9144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-20094" y="76158"/>
            <a:ext cx="9154573" cy="1042871"/>
            <a:chOff x="-20094" y="76158"/>
            <a:chExt cx="9154573" cy="1042871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235450" y="521888"/>
              <a:ext cx="1073736" cy="429230"/>
            </a:xfrm>
            <a:custGeom>
              <a:avLst/>
              <a:gdLst>
                <a:gd name="T0" fmla="*/ 247 w 278"/>
                <a:gd name="T1" fmla="*/ 74 h 135"/>
                <a:gd name="T2" fmla="*/ 251 w 278"/>
                <a:gd name="T3" fmla="*/ 69 h 135"/>
                <a:gd name="T4" fmla="*/ 245 w 278"/>
                <a:gd name="T5" fmla="*/ 53 h 135"/>
                <a:gd name="T6" fmla="*/ 229 w 278"/>
                <a:gd name="T7" fmla="*/ 43 h 135"/>
                <a:gd name="T8" fmla="*/ 203 w 278"/>
                <a:gd name="T9" fmla="*/ 38 h 135"/>
                <a:gd name="T10" fmla="*/ 198 w 278"/>
                <a:gd name="T11" fmla="*/ 35 h 135"/>
                <a:gd name="T12" fmla="*/ 198 w 278"/>
                <a:gd name="T13" fmla="*/ 31 h 135"/>
                <a:gd name="T14" fmla="*/ 186 w 278"/>
                <a:gd name="T15" fmla="*/ 18 h 135"/>
                <a:gd name="T16" fmla="*/ 161 w 278"/>
                <a:gd name="T17" fmla="*/ 6 h 135"/>
                <a:gd name="T18" fmla="*/ 152 w 278"/>
                <a:gd name="T19" fmla="*/ 1 h 135"/>
                <a:gd name="T20" fmla="*/ 133 w 278"/>
                <a:gd name="T21" fmla="*/ 0 h 135"/>
                <a:gd name="T22" fmla="*/ 99 w 278"/>
                <a:gd name="T23" fmla="*/ 7 h 135"/>
                <a:gd name="T24" fmla="*/ 52 w 278"/>
                <a:gd name="T25" fmla="*/ 39 h 135"/>
                <a:gd name="T26" fmla="*/ 49 w 278"/>
                <a:gd name="T27" fmla="*/ 72 h 135"/>
                <a:gd name="T28" fmla="*/ 27 w 278"/>
                <a:gd name="T29" fmla="*/ 77 h 135"/>
                <a:gd name="T30" fmla="*/ 5 w 278"/>
                <a:gd name="T31" fmla="*/ 99 h 135"/>
                <a:gd name="T32" fmla="*/ 51 w 278"/>
                <a:gd name="T33" fmla="*/ 133 h 135"/>
                <a:gd name="T34" fmla="*/ 120 w 278"/>
                <a:gd name="T35" fmla="*/ 135 h 135"/>
                <a:gd name="T36" fmla="*/ 158 w 278"/>
                <a:gd name="T37" fmla="*/ 133 h 135"/>
                <a:gd name="T38" fmla="*/ 195 w 278"/>
                <a:gd name="T39" fmla="*/ 134 h 135"/>
                <a:gd name="T40" fmla="*/ 209 w 278"/>
                <a:gd name="T41" fmla="*/ 134 h 135"/>
                <a:gd name="T42" fmla="*/ 259 w 278"/>
                <a:gd name="T43" fmla="*/ 127 h 135"/>
                <a:gd name="T44" fmla="*/ 276 w 278"/>
                <a:gd name="T45" fmla="*/ 109 h 135"/>
                <a:gd name="T46" fmla="*/ 265 w 278"/>
                <a:gd name="T47" fmla="*/ 84 h 135"/>
                <a:gd name="T48" fmla="*/ 247 w 278"/>
                <a:gd name="T49" fmla="*/ 7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135">
                  <a:moveTo>
                    <a:pt x="247" y="74"/>
                  </a:moveTo>
                  <a:cubicBezTo>
                    <a:pt x="248" y="71"/>
                    <a:pt x="250" y="70"/>
                    <a:pt x="251" y="69"/>
                  </a:cubicBezTo>
                  <a:cubicBezTo>
                    <a:pt x="252" y="63"/>
                    <a:pt x="247" y="56"/>
                    <a:pt x="245" y="53"/>
                  </a:cubicBezTo>
                  <a:cubicBezTo>
                    <a:pt x="242" y="49"/>
                    <a:pt x="235" y="46"/>
                    <a:pt x="229" y="43"/>
                  </a:cubicBezTo>
                  <a:cubicBezTo>
                    <a:pt x="220" y="40"/>
                    <a:pt x="214" y="39"/>
                    <a:pt x="203" y="38"/>
                  </a:cubicBezTo>
                  <a:cubicBezTo>
                    <a:pt x="201" y="37"/>
                    <a:pt x="200" y="34"/>
                    <a:pt x="198" y="35"/>
                  </a:cubicBezTo>
                  <a:cubicBezTo>
                    <a:pt x="197" y="34"/>
                    <a:pt x="199" y="32"/>
                    <a:pt x="198" y="31"/>
                  </a:cubicBezTo>
                  <a:cubicBezTo>
                    <a:pt x="194" y="27"/>
                    <a:pt x="190" y="22"/>
                    <a:pt x="186" y="18"/>
                  </a:cubicBezTo>
                  <a:cubicBezTo>
                    <a:pt x="179" y="13"/>
                    <a:pt x="169" y="9"/>
                    <a:pt x="161" y="6"/>
                  </a:cubicBezTo>
                  <a:cubicBezTo>
                    <a:pt x="158" y="5"/>
                    <a:pt x="155" y="2"/>
                    <a:pt x="152" y="1"/>
                  </a:cubicBezTo>
                  <a:cubicBezTo>
                    <a:pt x="146" y="0"/>
                    <a:pt x="139" y="0"/>
                    <a:pt x="133" y="0"/>
                  </a:cubicBezTo>
                  <a:cubicBezTo>
                    <a:pt x="121" y="1"/>
                    <a:pt x="110" y="4"/>
                    <a:pt x="99" y="7"/>
                  </a:cubicBezTo>
                  <a:cubicBezTo>
                    <a:pt x="79" y="14"/>
                    <a:pt x="62" y="24"/>
                    <a:pt x="52" y="39"/>
                  </a:cubicBezTo>
                  <a:cubicBezTo>
                    <a:pt x="49" y="50"/>
                    <a:pt x="51" y="62"/>
                    <a:pt x="49" y="72"/>
                  </a:cubicBezTo>
                  <a:cubicBezTo>
                    <a:pt x="40" y="74"/>
                    <a:pt x="32" y="74"/>
                    <a:pt x="27" y="77"/>
                  </a:cubicBezTo>
                  <a:cubicBezTo>
                    <a:pt x="18" y="82"/>
                    <a:pt x="8" y="88"/>
                    <a:pt x="5" y="99"/>
                  </a:cubicBezTo>
                  <a:cubicBezTo>
                    <a:pt x="0" y="122"/>
                    <a:pt x="30" y="132"/>
                    <a:pt x="51" y="133"/>
                  </a:cubicBezTo>
                  <a:cubicBezTo>
                    <a:pt x="73" y="135"/>
                    <a:pt x="94" y="135"/>
                    <a:pt x="120" y="135"/>
                  </a:cubicBezTo>
                  <a:cubicBezTo>
                    <a:pt x="132" y="134"/>
                    <a:pt x="145" y="133"/>
                    <a:pt x="158" y="133"/>
                  </a:cubicBezTo>
                  <a:cubicBezTo>
                    <a:pt x="170" y="133"/>
                    <a:pt x="183" y="133"/>
                    <a:pt x="195" y="134"/>
                  </a:cubicBezTo>
                  <a:cubicBezTo>
                    <a:pt x="199" y="134"/>
                    <a:pt x="204" y="134"/>
                    <a:pt x="209" y="134"/>
                  </a:cubicBezTo>
                  <a:cubicBezTo>
                    <a:pt x="225" y="132"/>
                    <a:pt x="247" y="132"/>
                    <a:pt x="259" y="127"/>
                  </a:cubicBezTo>
                  <a:cubicBezTo>
                    <a:pt x="265" y="124"/>
                    <a:pt x="275" y="115"/>
                    <a:pt x="276" y="109"/>
                  </a:cubicBezTo>
                  <a:cubicBezTo>
                    <a:pt x="278" y="97"/>
                    <a:pt x="270" y="89"/>
                    <a:pt x="265" y="84"/>
                  </a:cubicBezTo>
                  <a:cubicBezTo>
                    <a:pt x="262" y="81"/>
                    <a:pt x="246" y="80"/>
                    <a:pt x="247" y="74"/>
                  </a:cubicBezTo>
                  <a:close/>
                </a:path>
              </a:pathLst>
            </a:custGeom>
            <a:noFill/>
            <a:ln w="1274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261839" y="912364"/>
              <a:ext cx="513693" cy="206665"/>
            </a:xfrm>
            <a:custGeom>
              <a:avLst/>
              <a:gdLst>
                <a:gd name="T0" fmla="*/ 118 w 133"/>
                <a:gd name="T1" fmla="*/ 35 h 65"/>
                <a:gd name="T2" fmla="*/ 120 w 133"/>
                <a:gd name="T3" fmla="*/ 33 h 65"/>
                <a:gd name="T4" fmla="*/ 117 w 133"/>
                <a:gd name="T5" fmla="*/ 25 h 65"/>
                <a:gd name="T6" fmla="*/ 109 w 133"/>
                <a:gd name="T7" fmla="*/ 21 h 65"/>
                <a:gd name="T8" fmla="*/ 97 w 133"/>
                <a:gd name="T9" fmla="*/ 18 h 65"/>
                <a:gd name="T10" fmla="*/ 95 w 133"/>
                <a:gd name="T11" fmla="*/ 17 h 65"/>
                <a:gd name="T12" fmla="*/ 94 w 133"/>
                <a:gd name="T13" fmla="*/ 15 h 65"/>
                <a:gd name="T14" fmla="*/ 89 w 133"/>
                <a:gd name="T15" fmla="*/ 8 h 65"/>
                <a:gd name="T16" fmla="*/ 77 w 133"/>
                <a:gd name="T17" fmla="*/ 3 h 65"/>
                <a:gd name="T18" fmla="*/ 72 w 133"/>
                <a:gd name="T19" fmla="*/ 1 h 65"/>
                <a:gd name="T20" fmla="*/ 64 w 133"/>
                <a:gd name="T21" fmla="*/ 0 h 65"/>
                <a:gd name="T22" fmla="*/ 47 w 133"/>
                <a:gd name="T23" fmla="*/ 3 h 65"/>
                <a:gd name="T24" fmla="*/ 25 w 133"/>
                <a:gd name="T25" fmla="*/ 19 h 65"/>
                <a:gd name="T26" fmla="*/ 23 w 133"/>
                <a:gd name="T27" fmla="*/ 34 h 65"/>
                <a:gd name="T28" fmla="*/ 13 w 133"/>
                <a:gd name="T29" fmla="*/ 37 h 65"/>
                <a:gd name="T30" fmla="*/ 2 w 133"/>
                <a:gd name="T31" fmla="*/ 47 h 65"/>
                <a:gd name="T32" fmla="*/ 24 w 133"/>
                <a:gd name="T33" fmla="*/ 64 h 65"/>
                <a:gd name="T34" fmla="*/ 57 w 133"/>
                <a:gd name="T35" fmla="*/ 64 h 65"/>
                <a:gd name="T36" fmla="*/ 75 w 133"/>
                <a:gd name="T37" fmla="*/ 63 h 65"/>
                <a:gd name="T38" fmla="*/ 93 w 133"/>
                <a:gd name="T39" fmla="*/ 64 h 65"/>
                <a:gd name="T40" fmla="*/ 100 w 133"/>
                <a:gd name="T41" fmla="*/ 64 h 65"/>
                <a:gd name="T42" fmla="*/ 124 w 133"/>
                <a:gd name="T43" fmla="*/ 61 h 65"/>
                <a:gd name="T44" fmla="*/ 132 w 133"/>
                <a:gd name="T45" fmla="*/ 52 h 65"/>
                <a:gd name="T46" fmla="*/ 127 w 133"/>
                <a:gd name="T47" fmla="*/ 40 h 65"/>
                <a:gd name="T48" fmla="*/ 118 w 133"/>
                <a:gd name="T4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5">
                  <a:moveTo>
                    <a:pt x="118" y="35"/>
                  </a:moveTo>
                  <a:cubicBezTo>
                    <a:pt x="118" y="34"/>
                    <a:pt x="120" y="34"/>
                    <a:pt x="120" y="33"/>
                  </a:cubicBezTo>
                  <a:cubicBezTo>
                    <a:pt x="120" y="30"/>
                    <a:pt x="118" y="27"/>
                    <a:pt x="117" y="25"/>
                  </a:cubicBezTo>
                  <a:cubicBezTo>
                    <a:pt x="115" y="23"/>
                    <a:pt x="112" y="22"/>
                    <a:pt x="109" y="21"/>
                  </a:cubicBezTo>
                  <a:cubicBezTo>
                    <a:pt x="105" y="19"/>
                    <a:pt x="102" y="19"/>
                    <a:pt x="97" y="18"/>
                  </a:cubicBezTo>
                  <a:cubicBezTo>
                    <a:pt x="96" y="18"/>
                    <a:pt x="96" y="16"/>
                    <a:pt x="95" y="17"/>
                  </a:cubicBezTo>
                  <a:cubicBezTo>
                    <a:pt x="94" y="16"/>
                    <a:pt x="95" y="15"/>
                    <a:pt x="94" y="15"/>
                  </a:cubicBezTo>
                  <a:cubicBezTo>
                    <a:pt x="93" y="13"/>
                    <a:pt x="91" y="10"/>
                    <a:pt x="89" y="8"/>
                  </a:cubicBezTo>
                  <a:cubicBezTo>
                    <a:pt x="85" y="6"/>
                    <a:pt x="81" y="4"/>
                    <a:pt x="77" y="3"/>
                  </a:cubicBezTo>
                  <a:cubicBezTo>
                    <a:pt x="75" y="2"/>
                    <a:pt x="74" y="1"/>
                    <a:pt x="72" y="1"/>
                  </a:cubicBezTo>
                  <a:cubicBezTo>
                    <a:pt x="70" y="0"/>
                    <a:pt x="66" y="0"/>
                    <a:pt x="64" y="0"/>
                  </a:cubicBezTo>
                  <a:cubicBezTo>
                    <a:pt x="58" y="0"/>
                    <a:pt x="53" y="2"/>
                    <a:pt x="47" y="3"/>
                  </a:cubicBezTo>
                  <a:cubicBezTo>
                    <a:pt x="38" y="7"/>
                    <a:pt x="30" y="11"/>
                    <a:pt x="25" y="19"/>
                  </a:cubicBezTo>
                  <a:cubicBezTo>
                    <a:pt x="23" y="24"/>
                    <a:pt x="24" y="30"/>
                    <a:pt x="23" y="34"/>
                  </a:cubicBezTo>
                  <a:cubicBezTo>
                    <a:pt x="19" y="35"/>
                    <a:pt x="15" y="35"/>
                    <a:pt x="13" y="37"/>
                  </a:cubicBezTo>
                  <a:cubicBezTo>
                    <a:pt x="8" y="39"/>
                    <a:pt x="4" y="42"/>
                    <a:pt x="2" y="47"/>
                  </a:cubicBezTo>
                  <a:cubicBezTo>
                    <a:pt x="0" y="58"/>
                    <a:pt x="14" y="63"/>
                    <a:pt x="24" y="64"/>
                  </a:cubicBezTo>
                  <a:cubicBezTo>
                    <a:pt x="35" y="64"/>
                    <a:pt x="45" y="65"/>
                    <a:pt x="57" y="64"/>
                  </a:cubicBezTo>
                  <a:cubicBezTo>
                    <a:pt x="63" y="64"/>
                    <a:pt x="69" y="63"/>
                    <a:pt x="75" y="63"/>
                  </a:cubicBezTo>
                  <a:cubicBezTo>
                    <a:pt x="81" y="63"/>
                    <a:pt x="87" y="64"/>
                    <a:pt x="93" y="64"/>
                  </a:cubicBezTo>
                  <a:cubicBezTo>
                    <a:pt x="95" y="64"/>
                    <a:pt x="97" y="64"/>
                    <a:pt x="100" y="64"/>
                  </a:cubicBezTo>
                  <a:cubicBezTo>
                    <a:pt x="107" y="63"/>
                    <a:pt x="118" y="63"/>
                    <a:pt x="124" y="61"/>
                  </a:cubicBezTo>
                  <a:cubicBezTo>
                    <a:pt x="127" y="59"/>
                    <a:pt x="131" y="55"/>
                    <a:pt x="132" y="52"/>
                  </a:cubicBezTo>
                  <a:cubicBezTo>
                    <a:pt x="133" y="46"/>
                    <a:pt x="129" y="43"/>
                    <a:pt x="127" y="40"/>
                  </a:cubicBezTo>
                  <a:cubicBezTo>
                    <a:pt x="125" y="38"/>
                    <a:pt x="118" y="38"/>
                    <a:pt x="118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8141852" y="664362"/>
              <a:ext cx="100422" cy="89026"/>
            </a:xfrm>
            <a:custGeom>
              <a:avLst/>
              <a:gdLst>
                <a:gd name="T0" fmla="*/ 24 w 26"/>
                <a:gd name="T1" fmla="*/ 16 h 28"/>
                <a:gd name="T2" fmla="*/ 17 w 26"/>
                <a:gd name="T3" fmla="*/ 27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7 w 26"/>
                <a:gd name="T19" fmla="*/ 7 h 28"/>
                <a:gd name="T20" fmla="*/ 26 w 26"/>
                <a:gd name="T21" fmla="*/ 12 h 28"/>
                <a:gd name="T22" fmla="*/ 23 w 26"/>
                <a:gd name="T23" fmla="*/ 15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6 w 26"/>
                <a:gd name="T31" fmla="*/ 5 h 28"/>
                <a:gd name="T32" fmla="*/ 9 w 26"/>
                <a:gd name="T33" fmla="*/ 8 h 28"/>
                <a:gd name="T34" fmla="*/ 7 w 26"/>
                <a:gd name="T35" fmla="*/ 10 h 28"/>
                <a:gd name="T36" fmla="*/ 6 w 26"/>
                <a:gd name="T37" fmla="*/ 15 h 28"/>
                <a:gd name="T38" fmla="*/ 3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5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3 h 28"/>
                <a:gd name="T52" fmla="*/ 14 w 26"/>
                <a:gd name="T53" fmla="*/ 2 h 28"/>
                <a:gd name="T54" fmla="*/ 14 w 26"/>
                <a:gd name="T55" fmla="*/ 5 h 28"/>
                <a:gd name="T56" fmla="*/ 10 w 26"/>
                <a:gd name="T57" fmla="*/ 5 h 28"/>
                <a:gd name="T58" fmla="*/ 10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6 h 28"/>
                <a:gd name="T72" fmla="*/ 4 w 26"/>
                <a:gd name="T73" fmla="*/ 15 h 28"/>
                <a:gd name="T74" fmla="*/ 5 w 26"/>
                <a:gd name="T75" fmla="*/ 13 h 28"/>
                <a:gd name="T76" fmla="*/ 2 w 26"/>
                <a:gd name="T77" fmla="*/ 15 h 28"/>
                <a:gd name="T78" fmla="*/ 4 w 26"/>
                <a:gd name="T79" fmla="*/ 17 h 28"/>
                <a:gd name="T80" fmla="*/ 2 w 26"/>
                <a:gd name="T81" fmla="*/ 15 h 28"/>
                <a:gd name="T82" fmla="*/ 2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2"/>
                  </a:moveTo>
                  <a:cubicBezTo>
                    <a:pt x="25" y="13"/>
                    <a:pt x="25" y="14"/>
                    <a:pt x="24" y="16"/>
                  </a:cubicBezTo>
                  <a:cubicBezTo>
                    <a:pt x="22" y="16"/>
                    <a:pt x="20" y="17"/>
                    <a:pt x="18" y="18"/>
                  </a:cubicBezTo>
                  <a:cubicBezTo>
                    <a:pt x="17" y="21"/>
                    <a:pt x="18" y="24"/>
                    <a:pt x="17" y="27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16" y="28"/>
                    <a:pt x="15" y="27"/>
                    <a:pt x="14" y="26"/>
                  </a:cubicBezTo>
                  <a:cubicBezTo>
                    <a:pt x="13" y="24"/>
                    <a:pt x="12" y="23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2"/>
                    <a:pt x="5" y="10"/>
                    <a:pt x="6" y="9"/>
                  </a:cubicBezTo>
                  <a:cubicBezTo>
                    <a:pt x="5" y="8"/>
                    <a:pt x="4" y="7"/>
                    <a:pt x="2" y="5"/>
                  </a:cubicBezTo>
                  <a:cubicBezTo>
                    <a:pt x="2" y="5"/>
                    <a:pt x="2" y="3"/>
                    <a:pt x="2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1"/>
                    <a:pt x="15" y="0"/>
                  </a:cubicBezTo>
                  <a:cubicBezTo>
                    <a:pt x="16" y="1"/>
                    <a:pt x="17" y="2"/>
                    <a:pt x="19" y="3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10"/>
                    <a:pt x="24" y="11"/>
                    <a:pt x="26" y="12"/>
                  </a:cubicBezTo>
                  <a:close/>
                  <a:moveTo>
                    <a:pt x="23" y="12"/>
                  </a:moveTo>
                  <a:cubicBezTo>
                    <a:pt x="23" y="13"/>
                    <a:pt x="22" y="14"/>
                    <a:pt x="23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ubicBezTo>
                    <a:pt x="22" y="12"/>
                    <a:pt x="22" y="12"/>
                    <a:pt x="21" y="11"/>
                  </a:cubicBezTo>
                  <a:close/>
                  <a:moveTo>
                    <a:pt x="15" y="12"/>
                  </a:moveTo>
                  <a:cubicBezTo>
                    <a:pt x="16" y="10"/>
                    <a:pt x="16" y="7"/>
                    <a:pt x="16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7"/>
                    <a:pt x="6" y="7"/>
                    <a:pt x="5" y="6"/>
                  </a:cubicBezTo>
                  <a:cubicBezTo>
                    <a:pt x="5" y="7"/>
                    <a:pt x="7" y="8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3"/>
                    <a:pt x="7" y="14"/>
                    <a:pt x="6" y="15"/>
                  </a:cubicBezTo>
                  <a:cubicBezTo>
                    <a:pt x="6" y="16"/>
                    <a:pt x="5" y="18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6" y="20"/>
                    <a:pt x="10" y="19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6" y="23"/>
                    <a:pt x="16" y="20"/>
                    <a:pt x="17" y="17"/>
                  </a:cubicBezTo>
                  <a:cubicBezTo>
                    <a:pt x="19" y="17"/>
                    <a:pt x="20" y="16"/>
                    <a:pt x="22" y="15"/>
                  </a:cubicBezTo>
                  <a:cubicBezTo>
                    <a:pt x="20" y="14"/>
                    <a:pt x="17" y="14"/>
                    <a:pt x="15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4" y="2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4" y="3"/>
                    <a:pt x="14" y="4"/>
                    <a:pt x="15" y="3"/>
                  </a:cubicBezTo>
                  <a:cubicBezTo>
                    <a:pt x="15" y="3"/>
                    <a:pt x="14" y="3"/>
                    <a:pt x="14" y="2"/>
                  </a:cubicBezTo>
                  <a:close/>
                  <a:moveTo>
                    <a:pt x="13" y="4"/>
                  </a:moveTo>
                  <a:cubicBezTo>
                    <a:pt x="14" y="4"/>
                    <a:pt x="14" y="6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lose/>
                  <a:moveTo>
                    <a:pt x="10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0" y="5"/>
                  </a:cubicBezTo>
                  <a:close/>
                  <a:moveTo>
                    <a:pt x="11" y="7"/>
                  </a:move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6"/>
                    <a:pt x="8" y="6"/>
                  </a:cubicBezTo>
                  <a:cubicBezTo>
                    <a:pt x="7" y="5"/>
                    <a:pt x="6" y="5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4" y="15"/>
                    <a:pt x="5" y="15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4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6"/>
                  </a:cubicBezTo>
                  <a:cubicBezTo>
                    <a:pt x="3" y="15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2" y="15"/>
                  </a:cubicBezTo>
                  <a:close/>
                  <a:moveTo>
                    <a:pt x="2" y="17"/>
                  </a:move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2" y="18"/>
                    <a:pt x="2" y="17"/>
                  </a:cubicBezTo>
                  <a:close/>
                </a:path>
              </a:pathLst>
            </a:custGeom>
            <a:solidFill>
              <a:schemeClr val="accent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854286" y="152466"/>
              <a:ext cx="100420" cy="82667"/>
            </a:xfrm>
            <a:custGeom>
              <a:avLst/>
              <a:gdLst>
                <a:gd name="T0" fmla="*/ 6 w 26"/>
                <a:gd name="T1" fmla="*/ 25 h 26"/>
                <a:gd name="T2" fmla="*/ 6 w 26"/>
                <a:gd name="T3" fmla="*/ 18 h 26"/>
                <a:gd name="T4" fmla="*/ 0 w 26"/>
                <a:gd name="T5" fmla="*/ 12 h 26"/>
                <a:gd name="T6" fmla="*/ 7 w 26"/>
                <a:gd name="T7" fmla="*/ 9 h 26"/>
                <a:gd name="T8" fmla="*/ 13 w 26"/>
                <a:gd name="T9" fmla="*/ 0 h 26"/>
                <a:gd name="T10" fmla="*/ 17 w 26"/>
                <a:gd name="T11" fmla="*/ 9 h 26"/>
                <a:gd name="T12" fmla="*/ 26 w 26"/>
                <a:gd name="T13" fmla="*/ 10 h 26"/>
                <a:gd name="T14" fmla="*/ 21 w 26"/>
                <a:gd name="T15" fmla="*/ 16 h 26"/>
                <a:gd name="T16" fmla="*/ 21 w 26"/>
                <a:gd name="T17" fmla="*/ 23 h 26"/>
                <a:gd name="T18" fmla="*/ 14 w 26"/>
                <a:gd name="T19" fmla="*/ 22 h 26"/>
                <a:gd name="T20" fmla="*/ 6 w 26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6" y="25"/>
                  </a:moveTo>
                  <a:cubicBezTo>
                    <a:pt x="4" y="22"/>
                    <a:pt x="7" y="20"/>
                    <a:pt x="6" y="18"/>
                  </a:cubicBezTo>
                  <a:cubicBezTo>
                    <a:pt x="4" y="16"/>
                    <a:pt x="1" y="15"/>
                    <a:pt x="0" y="12"/>
                  </a:cubicBezTo>
                  <a:cubicBezTo>
                    <a:pt x="1" y="9"/>
                    <a:pt x="4" y="10"/>
                    <a:pt x="7" y="9"/>
                  </a:cubicBezTo>
                  <a:cubicBezTo>
                    <a:pt x="9" y="7"/>
                    <a:pt x="9" y="1"/>
                    <a:pt x="13" y="0"/>
                  </a:cubicBezTo>
                  <a:cubicBezTo>
                    <a:pt x="16" y="2"/>
                    <a:pt x="15" y="6"/>
                    <a:pt x="17" y="9"/>
                  </a:cubicBezTo>
                  <a:cubicBezTo>
                    <a:pt x="20" y="10"/>
                    <a:pt x="24" y="6"/>
                    <a:pt x="26" y="10"/>
                  </a:cubicBezTo>
                  <a:cubicBezTo>
                    <a:pt x="26" y="12"/>
                    <a:pt x="23" y="14"/>
                    <a:pt x="21" y="16"/>
                  </a:cubicBezTo>
                  <a:cubicBezTo>
                    <a:pt x="20" y="18"/>
                    <a:pt x="22" y="21"/>
                    <a:pt x="21" y="23"/>
                  </a:cubicBezTo>
                  <a:cubicBezTo>
                    <a:pt x="18" y="23"/>
                    <a:pt x="16" y="22"/>
                    <a:pt x="14" y="22"/>
                  </a:cubicBezTo>
                  <a:cubicBezTo>
                    <a:pt x="11" y="24"/>
                    <a:pt x="8" y="26"/>
                    <a:pt x="6" y="25"/>
                  </a:cubicBezTo>
                  <a:close/>
                </a:path>
              </a:pathLst>
            </a:custGeom>
            <a:solidFill>
              <a:schemeClr val="accent3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3408641" y="288795"/>
              <a:ext cx="96559" cy="92205"/>
            </a:xfrm>
            <a:custGeom>
              <a:avLst/>
              <a:gdLst>
                <a:gd name="T0" fmla="*/ 21 w 25"/>
                <a:gd name="T1" fmla="*/ 28 h 29"/>
                <a:gd name="T2" fmla="*/ 14 w 25"/>
                <a:gd name="T3" fmla="*/ 24 h 29"/>
                <a:gd name="T4" fmla="*/ 6 w 25"/>
                <a:gd name="T5" fmla="*/ 28 h 29"/>
                <a:gd name="T6" fmla="*/ 6 w 25"/>
                <a:gd name="T7" fmla="*/ 20 h 29"/>
                <a:gd name="T8" fmla="*/ 0 w 25"/>
                <a:gd name="T9" fmla="*/ 9 h 29"/>
                <a:gd name="T10" fmla="*/ 10 w 25"/>
                <a:gd name="T11" fmla="*/ 9 h 29"/>
                <a:gd name="T12" fmla="*/ 14 w 25"/>
                <a:gd name="T13" fmla="*/ 0 h 29"/>
                <a:gd name="T14" fmla="*/ 18 w 25"/>
                <a:gd name="T15" fmla="*/ 8 h 29"/>
                <a:gd name="T16" fmla="*/ 25 w 25"/>
                <a:gd name="T17" fmla="*/ 12 h 29"/>
                <a:gd name="T18" fmla="*/ 21 w 25"/>
                <a:gd name="T19" fmla="*/ 18 h 29"/>
                <a:gd name="T20" fmla="*/ 21 w 25"/>
                <a:gd name="T2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9">
                  <a:moveTo>
                    <a:pt x="21" y="28"/>
                  </a:moveTo>
                  <a:cubicBezTo>
                    <a:pt x="17" y="29"/>
                    <a:pt x="17" y="25"/>
                    <a:pt x="14" y="24"/>
                  </a:cubicBezTo>
                  <a:cubicBezTo>
                    <a:pt x="12" y="26"/>
                    <a:pt x="10" y="29"/>
                    <a:pt x="6" y="28"/>
                  </a:cubicBezTo>
                  <a:cubicBezTo>
                    <a:pt x="4" y="26"/>
                    <a:pt x="6" y="23"/>
                    <a:pt x="6" y="20"/>
                  </a:cubicBezTo>
                  <a:cubicBezTo>
                    <a:pt x="4" y="16"/>
                    <a:pt x="0" y="14"/>
                    <a:pt x="0" y="9"/>
                  </a:cubicBezTo>
                  <a:cubicBezTo>
                    <a:pt x="3" y="7"/>
                    <a:pt x="6" y="10"/>
                    <a:pt x="10" y="9"/>
                  </a:cubicBezTo>
                  <a:cubicBezTo>
                    <a:pt x="12" y="6"/>
                    <a:pt x="10" y="1"/>
                    <a:pt x="14" y="0"/>
                  </a:cubicBezTo>
                  <a:cubicBezTo>
                    <a:pt x="17" y="1"/>
                    <a:pt x="17" y="5"/>
                    <a:pt x="18" y="8"/>
                  </a:cubicBezTo>
                  <a:cubicBezTo>
                    <a:pt x="19" y="10"/>
                    <a:pt x="24" y="9"/>
                    <a:pt x="25" y="12"/>
                  </a:cubicBezTo>
                  <a:cubicBezTo>
                    <a:pt x="24" y="14"/>
                    <a:pt x="23" y="16"/>
                    <a:pt x="21" y="18"/>
                  </a:cubicBezTo>
                  <a:cubicBezTo>
                    <a:pt x="22" y="22"/>
                    <a:pt x="23" y="26"/>
                    <a:pt x="21" y="2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431530" y="270107"/>
              <a:ext cx="185393" cy="171692"/>
            </a:xfrm>
            <a:custGeom>
              <a:avLst/>
              <a:gdLst>
                <a:gd name="T0" fmla="*/ 45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5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6 w 48"/>
                <a:gd name="T39" fmla="*/ 37 h 54"/>
                <a:gd name="T40" fmla="*/ 23 w 48"/>
                <a:gd name="T41" fmla="*/ 38 h 54"/>
                <a:gd name="T42" fmla="*/ 32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2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7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6" y="28"/>
                    <a:pt x="45" y="30"/>
                  </a:cubicBezTo>
                  <a:cubicBezTo>
                    <a:pt x="42" y="30"/>
                    <a:pt x="38" y="33"/>
                    <a:pt x="34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2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3" y="43"/>
                    <a:pt x="21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3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5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4" y="9"/>
                    <a:pt x="3" y="7"/>
                    <a:pt x="3" y="5"/>
                  </a:cubicBezTo>
                  <a:cubicBezTo>
                    <a:pt x="6" y="4"/>
                    <a:pt x="9" y="6"/>
                    <a:pt x="11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2" y="6"/>
                    <a:pt x="24" y="2"/>
                    <a:pt x="28" y="0"/>
                  </a:cubicBezTo>
                  <a:cubicBezTo>
                    <a:pt x="30" y="2"/>
                    <a:pt x="33" y="5"/>
                    <a:pt x="35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3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4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2" y="23"/>
                  </a:cubicBezTo>
                  <a:cubicBezTo>
                    <a:pt x="41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6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7" y="36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5" y="42"/>
                    <a:pt x="27" y="47"/>
                    <a:pt x="30" y="49"/>
                  </a:cubicBezTo>
                  <a:cubicBezTo>
                    <a:pt x="31" y="44"/>
                    <a:pt x="31" y="38"/>
                    <a:pt x="32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6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0" y="13"/>
                    <a:pt x="20" y="13"/>
                  </a:cubicBezTo>
                  <a:close/>
                  <a:moveTo>
                    <a:pt x="12" y="8"/>
                  </a:moveTo>
                  <a:cubicBezTo>
                    <a:pt x="12" y="8"/>
                    <a:pt x="11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2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7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4" y="29"/>
                    <a:pt x="3" y="29"/>
                    <a:pt x="4" y="30"/>
                  </a:cubicBezTo>
                  <a:cubicBezTo>
                    <a:pt x="6" y="29"/>
                    <a:pt x="6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3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EditPoints="1"/>
            </p:cNvSpPr>
            <p:nvPr userDrawn="1"/>
          </p:nvSpPr>
          <p:spPr bwMode="auto">
            <a:xfrm>
              <a:off x="146773" y="747029"/>
              <a:ext cx="100422" cy="89025"/>
            </a:xfrm>
            <a:custGeom>
              <a:avLst/>
              <a:gdLst>
                <a:gd name="T0" fmla="*/ 24 w 26"/>
                <a:gd name="T1" fmla="*/ 15 h 28"/>
                <a:gd name="T2" fmla="*/ 17 w 26"/>
                <a:gd name="T3" fmla="*/ 26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8 w 26"/>
                <a:gd name="T19" fmla="*/ 7 h 28"/>
                <a:gd name="T20" fmla="*/ 26 w 26"/>
                <a:gd name="T21" fmla="*/ 11 h 28"/>
                <a:gd name="T22" fmla="*/ 24 w 26"/>
                <a:gd name="T23" fmla="*/ 14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7 w 26"/>
                <a:gd name="T31" fmla="*/ 5 h 28"/>
                <a:gd name="T32" fmla="*/ 9 w 26"/>
                <a:gd name="T33" fmla="*/ 7 h 28"/>
                <a:gd name="T34" fmla="*/ 8 w 26"/>
                <a:gd name="T35" fmla="*/ 9 h 28"/>
                <a:gd name="T36" fmla="*/ 7 w 26"/>
                <a:gd name="T37" fmla="*/ 15 h 28"/>
                <a:gd name="T38" fmla="*/ 4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6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2 h 28"/>
                <a:gd name="T52" fmla="*/ 14 w 26"/>
                <a:gd name="T53" fmla="*/ 1 h 28"/>
                <a:gd name="T54" fmla="*/ 15 w 26"/>
                <a:gd name="T55" fmla="*/ 5 h 28"/>
                <a:gd name="T56" fmla="*/ 11 w 26"/>
                <a:gd name="T57" fmla="*/ 5 h 28"/>
                <a:gd name="T58" fmla="*/ 11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5 h 28"/>
                <a:gd name="T72" fmla="*/ 4 w 26"/>
                <a:gd name="T73" fmla="*/ 15 h 28"/>
                <a:gd name="T74" fmla="*/ 5 w 26"/>
                <a:gd name="T75" fmla="*/ 13 h 28"/>
                <a:gd name="T76" fmla="*/ 3 w 26"/>
                <a:gd name="T77" fmla="*/ 14 h 28"/>
                <a:gd name="T78" fmla="*/ 4 w 26"/>
                <a:gd name="T79" fmla="*/ 17 h 28"/>
                <a:gd name="T80" fmla="*/ 3 w 26"/>
                <a:gd name="T81" fmla="*/ 14 h 28"/>
                <a:gd name="T82" fmla="*/ 3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1"/>
                  </a:moveTo>
                  <a:cubicBezTo>
                    <a:pt x="25" y="13"/>
                    <a:pt x="25" y="14"/>
                    <a:pt x="24" y="15"/>
                  </a:cubicBezTo>
                  <a:cubicBezTo>
                    <a:pt x="22" y="15"/>
                    <a:pt x="20" y="17"/>
                    <a:pt x="18" y="18"/>
                  </a:cubicBezTo>
                  <a:cubicBezTo>
                    <a:pt x="17" y="20"/>
                    <a:pt x="18" y="24"/>
                    <a:pt x="17" y="26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6" y="27"/>
                    <a:pt x="15" y="26"/>
                    <a:pt x="14" y="26"/>
                  </a:cubicBezTo>
                  <a:cubicBezTo>
                    <a:pt x="13" y="24"/>
                    <a:pt x="13" y="2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1"/>
                    <a:pt x="5" y="10"/>
                    <a:pt x="6" y="9"/>
                  </a:cubicBezTo>
                  <a:cubicBezTo>
                    <a:pt x="5" y="8"/>
                    <a:pt x="4" y="6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3" y="1"/>
                    <a:pt x="5" y="2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0"/>
                    <a:pt x="15" y="0"/>
                  </a:cubicBezTo>
                  <a:cubicBezTo>
                    <a:pt x="16" y="1"/>
                    <a:pt x="18" y="2"/>
                    <a:pt x="19" y="3"/>
                  </a:cubicBezTo>
                  <a:cubicBezTo>
                    <a:pt x="19" y="3"/>
                    <a:pt x="19" y="4"/>
                    <a:pt x="18" y="4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10"/>
                    <a:pt x="24" y="11"/>
                    <a:pt x="26" y="11"/>
                  </a:cubicBezTo>
                  <a:close/>
                  <a:moveTo>
                    <a:pt x="23" y="12"/>
                  </a:moveTo>
                  <a:cubicBezTo>
                    <a:pt x="24" y="13"/>
                    <a:pt x="22" y="14"/>
                    <a:pt x="24" y="14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2" y="12"/>
                    <a:pt x="22" y="11"/>
                    <a:pt x="21" y="11"/>
                  </a:cubicBezTo>
                  <a:close/>
                  <a:moveTo>
                    <a:pt x="16" y="12"/>
                  </a:moveTo>
                  <a:cubicBezTo>
                    <a:pt x="16" y="10"/>
                    <a:pt x="16" y="7"/>
                    <a:pt x="17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8" y="7"/>
                    <a:pt x="6" y="6"/>
                    <a:pt x="5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9" y="13"/>
                    <a:pt x="7" y="14"/>
                    <a:pt x="7" y="15"/>
                  </a:cubicBezTo>
                  <a:cubicBezTo>
                    <a:pt x="6" y="16"/>
                    <a:pt x="5" y="17"/>
                    <a:pt x="4" y="18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6" y="20"/>
                    <a:pt x="10" y="18"/>
                    <a:pt x="13" y="19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7" y="23"/>
                    <a:pt x="17" y="20"/>
                    <a:pt x="17" y="17"/>
                  </a:cubicBezTo>
                  <a:cubicBezTo>
                    <a:pt x="19" y="16"/>
                    <a:pt x="20" y="16"/>
                    <a:pt x="22" y="15"/>
                  </a:cubicBezTo>
                  <a:cubicBezTo>
                    <a:pt x="20" y="14"/>
                    <a:pt x="17" y="14"/>
                    <a:pt x="16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19" y="11"/>
                    <a:pt x="19" y="10"/>
                    <a:pt x="19" y="11"/>
                  </a:cubicBezTo>
                  <a:close/>
                  <a:moveTo>
                    <a:pt x="14" y="1"/>
                  </a:moveTo>
                  <a:cubicBezTo>
                    <a:pt x="14" y="2"/>
                    <a:pt x="13" y="2"/>
                    <a:pt x="13" y="2"/>
                  </a:cubicBezTo>
                  <a:cubicBezTo>
                    <a:pt x="14" y="2"/>
                    <a:pt x="14" y="4"/>
                    <a:pt x="15" y="3"/>
                  </a:cubicBezTo>
                  <a:cubicBezTo>
                    <a:pt x="15" y="3"/>
                    <a:pt x="14" y="2"/>
                    <a:pt x="14" y="1"/>
                  </a:cubicBezTo>
                  <a:close/>
                  <a:moveTo>
                    <a:pt x="14" y="4"/>
                  </a:moveTo>
                  <a:cubicBezTo>
                    <a:pt x="14" y="4"/>
                    <a:pt x="14" y="5"/>
                    <a:pt x="15" y="5"/>
                  </a:cubicBezTo>
                  <a:cubicBezTo>
                    <a:pt x="14" y="5"/>
                    <a:pt x="14" y="4"/>
                    <a:pt x="14" y="4"/>
                  </a:cubicBezTo>
                  <a:close/>
                  <a:moveTo>
                    <a:pt x="11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1" y="5"/>
                  </a:cubicBezTo>
                  <a:close/>
                  <a:moveTo>
                    <a:pt x="11" y="6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lose/>
                  <a:moveTo>
                    <a:pt x="7" y="4"/>
                  </a:moveTo>
                  <a:cubicBezTo>
                    <a:pt x="6" y="4"/>
                    <a:pt x="6" y="3"/>
                    <a:pt x="6" y="4"/>
                  </a:cubicBezTo>
                  <a:cubicBezTo>
                    <a:pt x="6" y="4"/>
                    <a:pt x="7" y="6"/>
                    <a:pt x="8" y="6"/>
                  </a:cubicBezTo>
                  <a:cubicBezTo>
                    <a:pt x="7" y="5"/>
                    <a:pt x="7" y="4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4" y="14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3"/>
                    <a:pt x="5" y="13"/>
                  </a:cubicBezTo>
                  <a:cubicBezTo>
                    <a:pt x="4" y="12"/>
                    <a:pt x="4" y="13"/>
                    <a:pt x="3" y="14"/>
                  </a:cubicBezTo>
                  <a:close/>
                  <a:moveTo>
                    <a:pt x="3" y="14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3" y="15"/>
                    <a:pt x="3" y="14"/>
                  </a:cubicBezTo>
                  <a:close/>
                  <a:moveTo>
                    <a:pt x="2" y="17"/>
                  </a:moveTo>
                  <a:cubicBezTo>
                    <a:pt x="2" y="18"/>
                    <a:pt x="2" y="18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lose/>
                </a:path>
              </a:pathLst>
            </a:custGeom>
            <a:solidFill>
              <a:schemeClr val="accent4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 userDrawn="1"/>
          </p:nvSpPr>
          <p:spPr bwMode="auto">
            <a:xfrm>
              <a:off x="621842" y="270107"/>
              <a:ext cx="185394" cy="171692"/>
            </a:xfrm>
            <a:custGeom>
              <a:avLst/>
              <a:gdLst>
                <a:gd name="T0" fmla="*/ 46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6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7 w 48"/>
                <a:gd name="T39" fmla="*/ 37 h 54"/>
                <a:gd name="T40" fmla="*/ 23 w 48"/>
                <a:gd name="T41" fmla="*/ 38 h 54"/>
                <a:gd name="T42" fmla="*/ 33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3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8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7" y="28"/>
                    <a:pt x="46" y="30"/>
                  </a:cubicBezTo>
                  <a:cubicBezTo>
                    <a:pt x="42" y="30"/>
                    <a:pt x="38" y="33"/>
                    <a:pt x="35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3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4" y="43"/>
                    <a:pt x="22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4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6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5" y="9"/>
                    <a:pt x="3" y="7"/>
                    <a:pt x="3" y="5"/>
                  </a:cubicBezTo>
                  <a:cubicBezTo>
                    <a:pt x="6" y="4"/>
                    <a:pt x="9" y="6"/>
                    <a:pt x="12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3" y="6"/>
                    <a:pt x="24" y="2"/>
                    <a:pt x="28" y="0"/>
                  </a:cubicBezTo>
                  <a:cubicBezTo>
                    <a:pt x="31" y="2"/>
                    <a:pt x="33" y="5"/>
                    <a:pt x="36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4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5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3" y="23"/>
                  </a:cubicBezTo>
                  <a:cubicBezTo>
                    <a:pt x="42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7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8" y="36"/>
                  </a:cubicBezTo>
                  <a:cubicBezTo>
                    <a:pt x="7" y="36"/>
                    <a:pt x="6" y="37"/>
                    <a:pt x="7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6" y="42"/>
                    <a:pt x="27" y="47"/>
                    <a:pt x="30" y="49"/>
                  </a:cubicBezTo>
                  <a:cubicBezTo>
                    <a:pt x="31" y="44"/>
                    <a:pt x="31" y="38"/>
                    <a:pt x="33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7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3"/>
                    <a:pt x="20" y="13"/>
                  </a:cubicBezTo>
                  <a:close/>
                  <a:moveTo>
                    <a:pt x="13" y="8"/>
                  </a:moveTo>
                  <a:cubicBezTo>
                    <a:pt x="12" y="8"/>
                    <a:pt x="12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3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10" y="30"/>
                    <a:pt x="9" y="30"/>
                    <a:pt x="10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8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5" y="29"/>
                    <a:pt x="3" y="29"/>
                    <a:pt x="4" y="30"/>
                  </a:cubicBezTo>
                  <a:cubicBezTo>
                    <a:pt x="6" y="29"/>
                    <a:pt x="6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4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4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6859551" y="235132"/>
              <a:ext cx="73384" cy="73129"/>
            </a:xfrm>
            <a:custGeom>
              <a:avLst/>
              <a:gdLst>
                <a:gd name="T0" fmla="*/ 16 w 19"/>
                <a:gd name="T1" fmla="*/ 22 h 23"/>
                <a:gd name="T2" fmla="*/ 11 w 19"/>
                <a:gd name="T3" fmla="*/ 19 h 23"/>
                <a:gd name="T4" fmla="*/ 5 w 19"/>
                <a:gd name="T5" fmla="*/ 22 h 23"/>
                <a:gd name="T6" fmla="*/ 5 w 19"/>
                <a:gd name="T7" fmla="*/ 15 h 23"/>
                <a:gd name="T8" fmla="*/ 0 w 19"/>
                <a:gd name="T9" fmla="*/ 7 h 23"/>
                <a:gd name="T10" fmla="*/ 8 w 19"/>
                <a:gd name="T11" fmla="*/ 7 h 23"/>
                <a:gd name="T12" fmla="*/ 11 w 19"/>
                <a:gd name="T13" fmla="*/ 0 h 23"/>
                <a:gd name="T14" fmla="*/ 14 w 19"/>
                <a:gd name="T15" fmla="*/ 6 h 23"/>
                <a:gd name="T16" fmla="*/ 19 w 19"/>
                <a:gd name="T17" fmla="*/ 9 h 23"/>
                <a:gd name="T18" fmla="*/ 17 w 19"/>
                <a:gd name="T19" fmla="*/ 14 h 23"/>
                <a:gd name="T20" fmla="*/ 16 w 19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6" y="22"/>
                  </a:moveTo>
                  <a:cubicBezTo>
                    <a:pt x="13" y="22"/>
                    <a:pt x="13" y="19"/>
                    <a:pt x="11" y="19"/>
                  </a:cubicBezTo>
                  <a:cubicBezTo>
                    <a:pt x="9" y="20"/>
                    <a:pt x="7" y="23"/>
                    <a:pt x="5" y="22"/>
                  </a:cubicBezTo>
                  <a:cubicBezTo>
                    <a:pt x="3" y="20"/>
                    <a:pt x="4" y="18"/>
                    <a:pt x="5" y="15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2" y="5"/>
                    <a:pt x="5" y="7"/>
                    <a:pt x="8" y="7"/>
                  </a:cubicBezTo>
                  <a:cubicBezTo>
                    <a:pt x="9" y="5"/>
                    <a:pt x="8" y="0"/>
                    <a:pt x="11" y="0"/>
                  </a:cubicBezTo>
                  <a:cubicBezTo>
                    <a:pt x="13" y="1"/>
                    <a:pt x="13" y="4"/>
                    <a:pt x="14" y="6"/>
                  </a:cubicBezTo>
                  <a:cubicBezTo>
                    <a:pt x="15" y="8"/>
                    <a:pt x="18" y="7"/>
                    <a:pt x="19" y="9"/>
                  </a:cubicBezTo>
                  <a:cubicBezTo>
                    <a:pt x="18" y="11"/>
                    <a:pt x="18" y="12"/>
                    <a:pt x="17" y="14"/>
                  </a:cubicBezTo>
                  <a:cubicBezTo>
                    <a:pt x="17" y="17"/>
                    <a:pt x="18" y="20"/>
                    <a:pt x="16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8539676" y="193799"/>
              <a:ext cx="594803" cy="667691"/>
            </a:xfrm>
            <a:custGeom>
              <a:avLst/>
              <a:gdLst>
                <a:gd name="T0" fmla="*/ 76 w 154"/>
                <a:gd name="T1" fmla="*/ 204 h 210"/>
                <a:gd name="T2" fmla="*/ 10 w 154"/>
                <a:gd name="T3" fmla="*/ 176 h 210"/>
                <a:gd name="T4" fmla="*/ 4 w 154"/>
                <a:gd name="T5" fmla="*/ 158 h 210"/>
                <a:gd name="T6" fmla="*/ 5 w 154"/>
                <a:gd name="T7" fmla="*/ 150 h 210"/>
                <a:gd name="T8" fmla="*/ 37 w 154"/>
                <a:gd name="T9" fmla="*/ 117 h 210"/>
                <a:gd name="T10" fmla="*/ 38 w 154"/>
                <a:gd name="T11" fmla="*/ 117 h 210"/>
                <a:gd name="T12" fmla="*/ 57 w 154"/>
                <a:gd name="T13" fmla="*/ 111 h 210"/>
                <a:gd name="T14" fmla="*/ 73 w 154"/>
                <a:gd name="T15" fmla="*/ 108 h 210"/>
                <a:gd name="T16" fmla="*/ 74 w 154"/>
                <a:gd name="T17" fmla="*/ 108 h 210"/>
                <a:gd name="T18" fmla="*/ 75 w 154"/>
                <a:gd name="T19" fmla="*/ 107 h 210"/>
                <a:gd name="T20" fmla="*/ 77 w 154"/>
                <a:gd name="T21" fmla="*/ 83 h 210"/>
                <a:gd name="T22" fmla="*/ 80 w 154"/>
                <a:gd name="T23" fmla="*/ 54 h 210"/>
                <a:gd name="T24" fmla="*/ 154 w 154"/>
                <a:gd name="T25" fmla="*/ 4 h 210"/>
                <a:gd name="T26" fmla="*/ 154 w 154"/>
                <a:gd name="T27" fmla="*/ 0 h 210"/>
                <a:gd name="T28" fmla="*/ 154 w 154"/>
                <a:gd name="T29" fmla="*/ 0 h 210"/>
                <a:gd name="T30" fmla="*/ 77 w 154"/>
                <a:gd name="T31" fmla="*/ 52 h 210"/>
                <a:gd name="T32" fmla="*/ 77 w 154"/>
                <a:gd name="T33" fmla="*/ 52 h 210"/>
                <a:gd name="T34" fmla="*/ 77 w 154"/>
                <a:gd name="T35" fmla="*/ 52 h 210"/>
                <a:gd name="T36" fmla="*/ 73 w 154"/>
                <a:gd name="T37" fmla="*/ 83 h 210"/>
                <a:gd name="T38" fmla="*/ 71 w 154"/>
                <a:gd name="T39" fmla="*/ 105 h 210"/>
                <a:gd name="T40" fmla="*/ 57 w 154"/>
                <a:gd name="T41" fmla="*/ 107 h 210"/>
                <a:gd name="T42" fmla="*/ 36 w 154"/>
                <a:gd name="T43" fmla="*/ 113 h 210"/>
                <a:gd name="T44" fmla="*/ 35 w 154"/>
                <a:gd name="T45" fmla="*/ 114 h 210"/>
                <a:gd name="T46" fmla="*/ 1 w 154"/>
                <a:gd name="T47" fmla="*/ 149 h 210"/>
                <a:gd name="T48" fmla="*/ 0 w 154"/>
                <a:gd name="T49" fmla="*/ 158 h 210"/>
                <a:gd name="T50" fmla="*/ 6 w 154"/>
                <a:gd name="T51" fmla="*/ 178 h 210"/>
                <a:gd name="T52" fmla="*/ 76 w 154"/>
                <a:gd name="T53" fmla="*/ 208 h 210"/>
                <a:gd name="T54" fmla="*/ 154 w 154"/>
                <a:gd name="T55" fmla="*/ 210 h 210"/>
                <a:gd name="T56" fmla="*/ 154 w 154"/>
                <a:gd name="T57" fmla="*/ 206 h 210"/>
                <a:gd name="T58" fmla="*/ 76 w 154"/>
                <a:gd name="T59" fmla="*/ 2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210">
                  <a:moveTo>
                    <a:pt x="76" y="204"/>
                  </a:moveTo>
                  <a:cubicBezTo>
                    <a:pt x="54" y="202"/>
                    <a:pt x="23" y="194"/>
                    <a:pt x="10" y="176"/>
                  </a:cubicBezTo>
                  <a:cubicBezTo>
                    <a:pt x="6" y="171"/>
                    <a:pt x="4" y="165"/>
                    <a:pt x="4" y="158"/>
                  </a:cubicBezTo>
                  <a:cubicBezTo>
                    <a:pt x="4" y="155"/>
                    <a:pt x="4" y="153"/>
                    <a:pt x="5" y="150"/>
                  </a:cubicBezTo>
                  <a:cubicBezTo>
                    <a:pt x="8" y="134"/>
                    <a:pt x="24" y="125"/>
                    <a:pt x="37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3" y="114"/>
                    <a:pt x="50" y="113"/>
                    <a:pt x="57" y="111"/>
                  </a:cubicBezTo>
                  <a:cubicBezTo>
                    <a:pt x="63" y="111"/>
                    <a:pt x="68" y="110"/>
                    <a:pt x="73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7" y="100"/>
                    <a:pt x="77" y="91"/>
                    <a:pt x="77" y="83"/>
                  </a:cubicBezTo>
                  <a:cubicBezTo>
                    <a:pt x="77" y="73"/>
                    <a:pt x="77" y="63"/>
                    <a:pt x="80" y="54"/>
                  </a:cubicBezTo>
                  <a:cubicBezTo>
                    <a:pt x="94" y="33"/>
                    <a:pt x="118" y="17"/>
                    <a:pt x="154" y="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17" y="13"/>
                    <a:pt x="92" y="30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3" y="63"/>
                    <a:pt x="73" y="73"/>
                    <a:pt x="73" y="83"/>
                  </a:cubicBezTo>
                  <a:cubicBezTo>
                    <a:pt x="73" y="91"/>
                    <a:pt x="73" y="98"/>
                    <a:pt x="71" y="105"/>
                  </a:cubicBezTo>
                  <a:cubicBezTo>
                    <a:pt x="66" y="106"/>
                    <a:pt x="61" y="107"/>
                    <a:pt x="57" y="107"/>
                  </a:cubicBezTo>
                  <a:cubicBezTo>
                    <a:pt x="49" y="109"/>
                    <a:pt x="42" y="110"/>
                    <a:pt x="36" y="11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21" y="122"/>
                    <a:pt x="5" y="131"/>
                    <a:pt x="1" y="149"/>
                  </a:cubicBezTo>
                  <a:cubicBezTo>
                    <a:pt x="0" y="152"/>
                    <a:pt x="0" y="155"/>
                    <a:pt x="0" y="158"/>
                  </a:cubicBezTo>
                  <a:cubicBezTo>
                    <a:pt x="0" y="166"/>
                    <a:pt x="2" y="172"/>
                    <a:pt x="6" y="178"/>
                  </a:cubicBezTo>
                  <a:cubicBezTo>
                    <a:pt x="20" y="197"/>
                    <a:pt x="53" y="206"/>
                    <a:pt x="76" y="208"/>
                  </a:cubicBezTo>
                  <a:cubicBezTo>
                    <a:pt x="100" y="209"/>
                    <a:pt x="125" y="210"/>
                    <a:pt x="154" y="210"/>
                  </a:cubicBezTo>
                  <a:cubicBezTo>
                    <a:pt x="154" y="206"/>
                    <a:pt x="154" y="206"/>
                    <a:pt x="154" y="206"/>
                  </a:cubicBezTo>
                  <a:cubicBezTo>
                    <a:pt x="125" y="206"/>
                    <a:pt x="100" y="205"/>
                    <a:pt x="76" y="20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-20094" y="177902"/>
              <a:ext cx="9150711" cy="941127"/>
            </a:xfrm>
            <a:custGeom>
              <a:avLst/>
              <a:gdLst>
                <a:gd name="T0" fmla="*/ 1530 w 1691"/>
                <a:gd name="T1" fmla="*/ 94 h 296"/>
                <a:gd name="T2" fmla="*/ 723 w 1691"/>
                <a:gd name="T3" fmla="*/ 9 h 296"/>
                <a:gd name="T4" fmla="*/ 320 w 1691"/>
                <a:gd name="T5" fmla="*/ 77 h 296"/>
                <a:gd name="T6" fmla="*/ 1 w 1691"/>
                <a:gd name="T7" fmla="*/ 293 h 296"/>
                <a:gd name="T8" fmla="*/ 1 w 1691"/>
                <a:gd name="T9" fmla="*/ 295 h 296"/>
                <a:gd name="T10" fmla="*/ 3 w 1691"/>
                <a:gd name="T11" fmla="*/ 295 h 296"/>
                <a:gd name="T12" fmla="*/ 321 w 1691"/>
                <a:gd name="T13" fmla="*/ 80 h 296"/>
                <a:gd name="T14" fmla="*/ 723 w 1691"/>
                <a:gd name="T15" fmla="*/ 12 h 296"/>
                <a:gd name="T16" fmla="*/ 1529 w 1691"/>
                <a:gd name="T17" fmla="*/ 98 h 296"/>
                <a:gd name="T18" fmla="*/ 1691 w 1691"/>
                <a:gd name="T19" fmla="*/ 125 h 296"/>
                <a:gd name="T20" fmla="*/ 1691 w 1691"/>
                <a:gd name="T21" fmla="*/ 122 h 296"/>
                <a:gd name="T22" fmla="*/ 1530 w 1691"/>
                <a:gd name="T23" fmla="*/ 9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1" h="296">
                  <a:moveTo>
                    <a:pt x="1530" y="94"/>
                  </a:moveTo>
                  <a:cubicBezTo>
                    <a:pt x="1309" y="55"/>
                    <a:pt x="1006" y="0"/>
                    <a:pt x="723" y="9"/>
                  </a:cubicBezTo>
                  <a:cubicBezTo>
                    <a:pt x="569" y="13"/>
                    <a:pt x="434" y="36"/>
                    <a:pt x="320" y="77"/>
                  </a:cubicBezTo>
                  <a:cubicBezTo>
                    <a:pt x="188" y="124"/>
                    <a:pt x="81" y="197"/>
                    <a:pt x="1" y="293"/>
                  </a:cubicBezTo>
                  <a:cubicBezTo>
                    <a:pt x="0" y="294"/>
                    <a:pt x="0" y="295"/>
                    <a:pt x="1" y="295"/>
                  </a:cubicBezTo>
                  <a:cubicBezTo>
                    <a:pt x="2" y="296"/>
                    <a:pt x="3" y="296"/>
                    <a:pt x="3" y="295"/>
                  </a:cubicBezTo>
                  <a:cubicBezTo>
                    <a:pt x="83" y="199"/>
                    <a:pt x="190" y="127"/>
                    <a:pt x="321" y="80"/>
                  </a:cubicBezTo>
                  <a:cubicBezTo>
                    <a:pt x="434" y="39"/>
                    <a:pt x="570" y="16"/>
                    <a:pt x="723" y="12"/>
                  </a:cubicBezTo>
                  <a:cubicBezTo>
                    <a:pt x="1006" y="4"/>
                    <a:pt x="1309" y="58"/>
                    <a:pt x="1529" y="98"/>
                  </a:cubicBezTo>
                  <a:cubicBezTo>
                    <a:pt x="1588" y="108"/>
                    <a:pt x="1643" y="118"/>
                    <a:pt x="1691" y="125"/>
                  </a:cubicBezTo>
                  <a:cubicBezTo>
                    <a:pt x="1691" y="122"/>
                    <a:pt x="1691" y="122"/>
                    <a:pt x="1691" y="122"/>
                  </a:cubicBezTo>
                  <a:cubicBezTo>
                    <a:pt x="1643" y="115"/>
                    <a:pt x="1589" y="105"/>
                    <a:pt x="1530" y="9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0" y="76158"/>
              <a:ext cx="9134475" cy="626359"/>
            </a:xfrm>
            <a:custGeom>
              <a:avLst/>
              <a:gdLst>
                <a:gd name="T0" fmla="*/ 1546 w 1688"/>
                <a:gd name="T1" fmla="*/ 161 h 197"/>
                <a:gd name="T2" fmla="*/ 773 w 1688"/>
                <a:gd name="T3" fmla="*/ 23 h 197"/>
                <a:gd name="T4" fmla="*/ 1 w 1688"/>
                <a:gd name="T5" fmla="*/ 168 h 197"/>
                <a:gd name="T6" fmla="*/ 1 w 1688"/>
                <a:gd name="T7" fmla="*/ 170 h 197"/>
                <a:gd name="T8" fmla="*/ 3 w 1688"/>
                <a:gd name="T9" fmla="*/ 170 h 197"/>
                <a:gd name="T10" fmla="*/ 773 w 1688"/>
                <a:gd name="T11" fmla="*/ 27 h 197"/>
                <a:gd name="T12" fmla="*/ 1545 w 1688"/>
                <a:gd name="T13" fmla="*/ 164 h 197"/>
                <a:gd name="T14" fmla="*/ 1688 w 1688"/>
                <a:gd name="T15" fmla="*/ 197 h 197"/>
                <a:gd name="T16" fmla="*/ 1688 w 1688"/>
                <a:gd name="T17" fmla="*/ 194 h 197"/>
                <a:gd name="T18" fmla="*/ 1546 w 1688"/>
                <a:gd name="T19" fmla="*/ 1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8" h="197">
                  <a:moveTo>
                    <a:pt x="1546" y="161"/>
                  </a:moveTo>
                  <a:cubicBezTo>
                    <a:pt x="1337" y="111"/>
                    <a:pt x="1052" y="43"/>
                    <a:pt x="773" y="23"/>
                  </a:cubicBezTo>
                  <a:cubicBezTo>
                    <a:pt x="442" y="0"/>
                    <a:pt x="189" y="47"/>
                    <a:pt x="1" y="168"/>
                  </a:cubicBezTo>
                  <a:cubicBezTo>
                    <a:pt x="1" y="168"/>
                    <a:pt x="0" y="169"/>
                    <a:pt x="1" y="170"/>
                  </a:cubicBezTo>
                  <a:cubicBezTo>
                    <a:pt x="1" y="171"/>
                    <a:pt x="2" y="171"/>
                    <a:pt x="3" y="170"/>
                  </a:cubicBezTo>
                  <a:cubicBezTo>
                    <a:pt x="190" y="50"/>
                    <a:pt x="442" y="3"/>
                    <a:pt x="773" y="27"/>
                  </a:cubicBezTo>
                  <a:cubicBezTo>
                    <a:pt x="1052" y="46"/>
                    <a:pt x="1337" y="114"/>
                    <a:pt x="1545" y="164"/>
                  </a:cubicBezTo>
                  <a:cubicBezTo>
                    <a:pt x="1597" y="176"/>
                    <a:pt x="1645" y="187"/>
                    <a:pt x="1688" y="197"/>
                  </a:cubicBezTo>
                  <a:cubicBezTo>
                    <a:pt x="1688" y="194"/>
                    <a:pt x="1688" y="194"/>
                    <a:pt x="1688" y="194"/>
                  </a:cubicBezTo>
                  <a:cubicBezTo>
                    <a:pt x="1645" y="184"/>
                    <a:pt x="1597" y="173"/>
                    <a:pt x="1546" y="16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4" y="79337"/>
              <a:ext cx="567766" cy="286155"/>
            </a:xfrm>
            <a:custGeom>
              <a:avLst/>
              <a:gdLst>
                <a:gd name="T0" fmla="*/ 41 w 147"/>
                <a:gd name="T1" fmla="*/ 90 h 90"/>
                <a:gd name="T2" fmla="*/ 66 w 147"/>
                <a:gd name="T3" fmla="*/ 89 h 90"/>
                <a:gd name="T4" fmla="*/ 91 w 147"/>
                <a:gd name="T5" fmla="*/ 89 h 90"/>
                <a:gd name="T6" fmla="*/ 100 w 147"/>
                <a:gd name="T7" fmla="*/ 89 h 90"/>
                <a:gd name="T8" fmla="*/ 134 w 147"/>
                <a:gd name="T9" fmla="*/ 85 h 90"/>
                <a:gd name="T10" fmla="*/ 145 w 147"/>
                <a:gd name="T11" fmla="*/ 73 h 90"/>
                <a:gd name="T12" fmla="*/ 138 w 147"/>
                <a:gd name="T13" fmla="*/ 56 h 90"/>
                <a:gd name="T14" fmla="*/ 126 w 147"/>
                <a:gd name="T15" fmla="*/ 49 h 90"/>
                <a:gd name="T16" fmla="*/ 128 w 147"/>
                <a:gd name="T17" fmla="*/ 46 h 90"/>
                <a:gd name="T18" fmla="*/ 125 w 147"/>
                <a:gd name="T19" fmla="*/ 36 h 90"/>
                <a:gd name="T20" fmla="*/ 114 w 147"/>
                <a:gd name="T21" fmla="*/ 29 h 90"/>
                <a:gd name="T22" fmla="*/ 97 w 147"/>
                <a:gd name="T23" fmla="*/ 26 h 90"/>
                <a:gd name="T24" fmla="*/ 93 w 147"/>
                <a:gd name="T25" fmla="*/ 23 h 90"/>
                <a:gd name="T26" fmla="*/ 93 w 147"/>
                <a:gd name="T27" fmla="*/ 21 h 90"/>
                <a:gd name="T28" fmla="*/ 85 w 147"/>
                <a:gd name="T29" fmla="*/ 12 h 90"/>
                <a:gd name="T30" fmla="*/ 68 w 147"/>
                <a:gd name="T31" fmla="*/ 4 h 90"/>
                <a:gd name="T32" fmla="*/ 62 w 147"/>
                <a:gd name="T33" fmla="*/ 1 h 90"/>
                <a:gd name="T34" fmla="*/ 50 w 147"/>
                <a:gd name="T35" fmla="*/ 0 h 90"/>
                <a:gd name="T36" fmla="*/ 27 w 147"/>
                <a:gd name="T37" fmla="*/ 5 h 90"/>
                <a:gd name="T38" fmla="*/ 0 w 147"/>
                <a:gd name="T39" fmla="*/ 21 h 90"/>
                <a:gd name="T40" fmla="*/ 0 w 147"/>
                <a:gd name="T41" fmla="*/ 90 h 90"/>
                <a:gd name="T42" fmla="*/ 41 w 147"/>
                <a:gd name="T4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90">
                  <a:moveTo>
                    <a:pt x="41" y="90"/>
                  </a:moveTo>
                  <a:cubicBezTo>
                    <a:pt x="49" y="90"/>
                    <a:pt x="58" y="89"/>
                    <a:pt x="66" y="89"/>
                  </a:cubicBezTo>
                  <a:cubicBezTo>
                    <a:pt x="75" y="89"/>
                    <a:pt x="83" y="89"/>
                    <a:pt x="91" y="89"/>
                  </a:cubicBezTo>
                  <a:cubicBezTo>
                    <a:pt x="94" y="90"/>
                    <a:pt x="97" y="90"/>
                    <a:pt x="100" y="89"/>
                  </a:cubicBezTo>
                  <a:cubicBezTo>
                    <a:pt x="111" y="89"/>
                    <a:pt x="126" y="88"/>
                    <a:pt x="134" y="85"/>
                  </a:cubicBezTo>
                  <a:cubicBezTo>
                    <a:pt x="138" y="83"/>
                    <a:pt x="144" y="77"/>
                    <a:pt x="145" y="73"/>
                  </a:cubicBezTo>
                  <a:cubicBezTo>
                    <a:pt x="147" y="65"/>
                    <a:pt x="141" y="60"/>
                    <a:pt x="138" y="56"/>
                  </a:cubicBezTo>
                  <a:cubicBezTo>
                    <a:pt x="136" y="54"/>
                    <a:pt x="125" y="53"/>
                    <a:pt x="126" y="49"/>
                  </a:cubicBezTo>
                  <a:cubicBezTo>
                    <a:pt x="126" y="48"/>
                    <a:pt x="128" y="47"/>
                    <a:pt x="128" y="46"/>
                  </a:cubicBezTo>
                  <a:cubicBezTo>
                    <a:pt x="129" y="43"/>
                    <a:pt x="126" y="38"/>
                    <a:pt x="125" y="36"/>
                  </a:cubicBezTo>
                  <a:cubicBezTo>
                    <a:pt x="122" y="33"/>
                    <a:pt x="118" y="31"/>
                    <a:pt x="114" y="29"/>
                  </a:cubicBezTo>
                  <a:cubicBezTo>
                    <a:pt x="108" y="27"/>
                    <a:pt x="104" y="26"/>
                    <a:pt x="97" y="26"/>
                  </a:cubicBezTo>
                  <a:cubicBezTo>
                    <a:pt x="95" y="25"/>
                    <a:pt x="95" y="23"/>
                    <a:pt x="93" y="23"/>
                  </a:cubicBezTo>
                  <a:cubicBezTo>
                    <a:pt x="93" y="23"/>
                    <a:pt x="94" y="22"/>
                    <a:pt x="93" y="21"/>
                  </a:cubicBezTo>
                  <a:cubicBezTo>
                    <a:pt x="90" y="18"/>
                    <a:pt x="88" y="15"/>
                    <a:pt x="85" y="12"/>
                  </a:cubicBezTo>
                  <a:cubicBezTo>
                    <a:pt x="80" y="9"/>
                    <a:pt x="74" y="6"/>
                    <a:pt x="68" y="4"/>
                  </a:cubicBezTo>
                  <a:cubicBezTo>
                    <a:pt x="66" y="3"/>
                    <a:pt x="64" y="2"/>
                    <a:pt x="62" y="1"/>
                  </a:cubicBezTo>
                  <a:cubicBezTo>
                    <a:pt x="58" y="0"/>
                    <a:pt x="54" y="0"/>
                    <a:pt x="50" y="0"/>
                  </a:cubicBezTo>
                  <a:cubicBezTo>
                    <a:pt x="42" y="1"/>
                    <a:pt x="34" y="3"/>
                    <a:pt x="27" y="5"/>
                  </a:cubicBezTo>
                  <a:cubicBezTo>
                    <a:pt x="16" y="9"/>
                    <a:pt x="7" y="14"/>
                    <a:pt x="0" y="2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3" y="90"/>
                    <a:pt x="26" y="90"/>
                    <a:pt x="41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7315199" y="95250"/>
              <a:ext cx="965163" cy="374471"/>
            </a:xfrm>
            <a:custGeom>
              <a:avLst/>
              <a:gdLst>
                <a:gd name="T0" fmla="*/ 284 w 320"/>
                <a:gd name="T1" fmla="*/ 86 h 156"/>
                <a:gd name="T2" fmla="*/ 288 w 320"/>
                <a:gd name="T3" fmla="*/ 80 h 156"/>
                <a:gd name="T4" fmla="*/ 282 w 320"/>
                <a:gd name="T5" fmla="*/ 62 h 156"/>
                <a:gd name="T6" fmla="*/ 263 w 320"/>
                <a:gd name="T7" fmla="*/ 50 h 156"/>
                <a:gd name="T8" fmla="*/ 233 w 320"/>
                <a:gd name="T9" fmla="*/ 45 h 156"/>
                <a:gd name="T10" fmla="*/ 228 w 320"/>
                <a:gd name="T11" fmla="*/ 41 h 156"/>
                <a:gd name="T12" fmla="*/ 227 w 320"/>
                <a:gd name="T13" fmla="*/ 36 h 156"/>
                <a:gd name="T14" fmla="*/ 213 w 320"/>
                <a:gd name="T15" fmla="*/ 21 h 156"/>
                <a:gd name="T16" fmla="*/ 185 w 320"/>
                <a:gd name="T17" fmla="*/ 8 h 156"/>
                <a:gd name="T18" fmla="*/ 174 w 320"/>
                <a:gd name="T19" fmla="*/ 2 h 156"/>
                <a:gd name="T20" fmla="*/ 153 w 320"/>
                <a:gd name="T21" fmla="*/ 1 h 156"/>
                <a:gd name="T22" fmla="*/ 114 w 320"/>
                <a:gd name="T23" fmla="*/ 9 h 156"/>
                <a:gd name="T24" fmla="*/ 60 w 320"/>
                <a:gd name="T25" fmla="*/ 46 h 156"/>
                <a:gd name="T26" fmla="*/ 56 w 320"/>
                <a:gd name="T27" fmla="*/ 83 h 156"/>
                <a:gd name="T28" fmla="*/ 30 w 320"/>
                <a:gd name="T29" fmla="*/ 90 h 156"/>
                <a:gd name="T30" fmla="*/ 6 w 320"/>
                <a:gd name="T31" fmla="*/ 114 h 156"/>
                <a:gd name="T32" fmla="*/ 58 w 320"/>
                <a:gd name="T33" fmla="*/ 154 h 156"/>
                <a:gd name="T34" fmla="*/ 137 w 320"/>
                <a:gd name="T35" fmla="*/ 156 h 156"/>
                <a:gd name="T36" fmla="*/ 181 w 320"/>
                <a:gd name="T37" fmla="*/ 154 h 156"/>
                <a:gd name="T38" fmla="*/ 223 w 320"/>
                <a:gd name="T39" fmla="*/ 155 h 156"/>
                <a:gd name="T40" fmla="*/ 240 w 320"/>
                <a:gd name="T41" fmla="*/ 155 h 156"/>
                <a:gd name="T42" fmla="*/ 297 w 320"/>
                <a:gd name="T43" fmla="*/ 147 h 156"/>
                <a:gd name="T44" fmla="*/ 317 w 320"/>
                <a:gd name="T45" fmla="*/ 127 h 156"/>
                <a:gd name="T46" fmla="*/ 304 w 320"/>
                <a:gd name="T47" fmla="*/ 97 h 156"/>
                <a:gd name="T48" fmla="*/ 284 w 320"/>
                <a:gd name="T49" fmla="*/ 8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0" h="156">
                  <a:moveTo>
                    <a:pt x="284" y="86"/>
                  </a:moveTo>
                  <a:cubicBezTo>
                    <a:pt x="285" y="83"/>
                    <a:pt x="288" y="82"/>
                    <a:pt x="288" y="80"/>
                  </a:cubicBezTo>
                  <a:cubicBezTo>
                    <a:pt x="289" y="74"/>
                    <a:pt x="284" y="65"/>
                    <a:pt x="282" y="62"/>
                  </a:cubicBezTo>
                  <a:cubicBezTo>
                    <a:pt x="278" y="57"/>
                    <a:pt x="270" y="53"/>
                    <a:pt x="263" y="50"/>
                  </a:cubicBezTo>
                  <a:cubicBezTo>
                    <a:pt x="253" y="46"/>
                    <a:pt x="246" y="45"/>
                    <a:pt x="233" y="45"/>
                  </a:cubicBezTo>
                  <a:cubicBezTo>
                    <a:pt x="230" y="43"/>
                    <a:pt x="230" y="39"/>
                    <a:pt x="228" y="41"/>
                  </a:cubicBezTo>
                  <a:cubicBezTo>
                    <a:pt x="227" y="40"/>
                    <a:pt x="228" y="38"/>
                    <a:pt x="227" y="36"/>
                  </a:cubicBezTo>
                  <a:cubicBezTo>
                    <a:pt x="223" y="31"/>
                    <a:pt x="219" y="26"/>
                    <a:pt x="213" y="21"/>
                  </a:cubicBezTo>
                  <a:cubicBezTo>
                    <a:pt x="206" y="15"/>
                    <a:pt x="195" y="12"/>
                    <a:pt x="185" y="8"/>
                  </a:cubicBezTo>
                  <a:cubicBezTo>
                    <a:pt x="181" y="6"/>
                    <a:pt x="178" y="3"/>
                    <a:pt x="174" y="2"/>
                  </a:cubicBezTo>
                  <a:cubicBezTo>
                    <a:pt x="167" y="1"/>
                    <a:pt x="160" y="0"/>
                    <a:pt x="153" y="1"/>
                  </a:cubicBezTo>
                  <a:cubicBezTo>
                    <a:pt x="139" y="2"/>
                    <a:pt x="126" y="5"/>
                    <a:pt x="114" y="9"/>
                  </a:cubicBezTo>
                  <a:cubicBezTo>
                    <a:pt x="91" y="17"/>
                    <a:pt x="71" y="28"/>
                    <a:pt x="60" y="46"/>
                  </a:cubicBezTo>
                  <a:cubicBezTo>
                    <a:pt x="56" y="59"/>
                    <a:pt x="59" y="72"/>
                    <a:pt x="56" y="83"/>
                  </a:cubicBezTo>
                  <a:cubicBezTo>
                    <a:pt x="46" y="86"/>
                    <a:pt x="37" y="86"/>
                    <a:pt x="30" y="90"/>
                  </a:cubicBezTo>
                  <a:cubicBezTo>
                    <a:pt x="20" y="95"/>
                    <a:pt x="9" y="102"/>
                    <a:pt x="6" y="114"/>
                  </a:cubicBezTo>
                  <a:cubicBezTo>
                    <a:pt x="0" y="141"/>
                    <a:pt x="34" y="152"/>
                    <a:pt x="58" y="154"/>
                  </a:cubicBezTo>
                  <a:cubicBezTo>
                    <a:pt x="83" y="156"/>
                    <a:pt x="108" y="156"/>
                    <a:pt x="137" y="156"/>
                  </a:cubicBezTo>
                  <a:cubicBezTo>
                    <a:pt x="152" y="155"/>
                    <a:pt x="166" y="154"/>
                    <a:pt x="181" y="154"/>
                  </a:cubicBezTo>
                  <a:cubicBezTo>
                    <a:pt x="195" y="154"/>
                    <a:pt x="210" y="154"/>
                    <a:pt x="223" y="155"/>
                  </a:cubicBezTo>
                  <a:cubicBezTo>
                    <a:pt x="229" y="155"/>
                    <a:pt x="234" y="155"/>
                    <a:pt x="240" y="155"/>
                  </a:cubicBezTo>
                  <a:cubicBezTo>
                    <a:pt x="259" y="153"/>
                    <a:pt x="284" y="153"/>
                    <a:pt x="297" y="147"/>
                  </a:cubicBezTo>
                  <a:cubicBezTo>
                    <a:pt x="304" y="144"/>
                    <a:pt x="316" y="133"/>
                    <a:pt x="317" y="127"/>
                  </a:cubicBezTo>
                  <a:cubicBezTo>
                    <a:pt x="320" y="112"/>
                    <a:pt x="311" y="103"/>
                    <a:pt x="304" y="97"/>
                  </a:cubicBezTo>
                  <a:cubicBezTo>
                    <a:pt x="301" y="93"/>
                    <a:pt x="283" y="92"/>
                    <a:pt x="284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7964184" y="235132"/>
              <a:ext cx="77248" cy="73129"/>
            </a:xfrm>
            <a:custGeom>
              <a:avLst/>
              <a:gdLst>
                <a:gd name="T0" fmla="*/ 17 w 20"/>
                <a:gd name="T1" fmla="*/ 22 h 23"/>
                <a:gd name="T2" fmla="*/ 12 w 20"/>
                <a:gd name="T3" fmla="*/ 19 h 23"/>
                <a:gd name="T4" fmla="*/ 5 w 20"/>
                <a:gd name="T5" fmla="*/ 22 h 23"/>
                <a:gd name="T6" fmla="*/ 6 w 20"/>
                <a:gd name="T7" fmla="*/ 15 h 23"/>
                <a:gd name="T8" fmla="*/ 1 w 20"/>
                <a:gd name="T9" fmla="*/ 7 h 23"/>
                <a:gd name="T10" fmla="*/ 9 w 20"/>
                <a:gd name="T11" fmla="*/ 7 h 23"/>
                <a:gd name="T12" fmla="*/ 12 w 20"/>
                <a:gd name="T13" fmla="*/ 0 h 23"/>
                <a:gd name="T14" fmla="*/ 15 w 20"/>
                <a:gd name="T15" fmla="*/ 6 h 23"/>
                <a:gd name="T16" fmla="*/ 20 w 20"/>
                <a:gd name="T17" fmla="*/ 9 h 23"/>
                <a:gd name="T18" fmla="*/ 18 w 20"/>
                <a:gd name="T19" fmla="*/ 14 h 23"/>
                <a:gd name="T20" fmla="*/ 17 w 20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7" y="22"/>
                  </a:moveTo>
                  <a:cubicBezTo>
                    <a:pt x="14" y="22"/>
                    <a:pt x="14" y="19"/>
                    <a:pt x="12" y="19"/>
                  </a:cubicBezTo>
                  <a:cubicBezTo>
                    <a:pt x="10" y="20"/>
                    <a:pt x="8" y="23"/>
                    <a:pt x="5" y="22"/>
                  </a:cubicBezTo>
                  <a:cubicBezTo>
                    <a:pt x="4" y="20"/>
                    <a:pt x="5" y="18"/>
                    <a:pt x="6" y="15"/>
                  </a:cubicBezTo>
                  <a:cubicBezTo>
                    <a:pt x="4" y="12"/>
                    <a:pt x="0" y="11"/>
                    <a:pt x="1" y="7"/>
                  </a:cubicBezTo>
                  <a:cubicBezTo>
                    <a:pt x="3" y="5"/>
                    <a:pt x="5" y="7"/>
                    <a:pt x="9" y="7"/>
                  </a:cubicBezTo>
                  <a:cubicBezTo>
                    <a:pt x="10" y="5"/>
                    <a:pt x="9" y="0"/>
                    <a:pt x="12" y="0"/>
                  </a:cubicBezTo>
                  <a:cubicBezTo>
                    <a:pt x="14" y="1"/>
                    <a:pt x="14" y="4"/>
                    <a:pt x="15" y="6"/>
                  </a:cubicBezTo>
                  <a:cubicBezTo>
                    <a:pt x="16" y="8"/>
                    <a:pt x="19" y="7"/>
                    <a:pt x="20" y="9"/>
                  </a:cubicBezTo>
                  <a:cubicBezTo>
                    <a:pt x="19" y="11"/>
                    <a:pt x="18" y="12"/>
                    <a:pt x="18" y="14"/>
                  </a:cubicBezTo>
                  <a:cubicBezTo>
                    <a:pt x="18" y="17"/>
                    <a:pt x="19" y="20"/>
                    <a:pt x="17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870674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828800"/>
            <a:ext cx="7315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spc="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Title of the Presentation</a:t>
            </a:r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71600" y="6248400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100" normalizeH="0" dirty="0" smtClean="0">
                <a:ln>
                  <a:noFill/>
                </a:ln>
                <a:solidFill>
                  <a:srgbClr val="212120"/>
                </a:solidFill>
                <a:effectLst/>
                <a:latin typeface="Arial" pitchFamily="34" charset="0"/>
                <a:cs typeface="Arial" pitchFamily="34" charset="0"/>
              </a:rPr>
              <a:t>DONATE TODAY CALL </a:t>
            </a:r>
            <a:r>
              <a:rPr kumimoji="0" lang="en-US" sz="1400" b="0" i="0" u="none" strike="noStrike" cap="none" spc="100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555-543-5432</a:t>
            </a:r>
            <a:endParaRPr kumimoji="0" lang="en-US" sz="2000" b="0" i="0" u="none" strike="noStrike" cap="none" spc="100" normalizeH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/>
        </p:nvSpPr>
        <p:spPr bwMode="auto">
          <a:xfrm>
            <a:off x="8557028" y="1868325"/>
            <a:ext cx="148539" cy="161840"/>
          </a:xfrm>
          <a:custGeom>
            <a:avLst/>
            <a:gdLst>
              <a:gd name="T0" fmla="*/ 97905 w 103447"/>
              <a:gd name="T1" fmla="*/ 57279 h 112710"/>
              <a:gd name="T2" fmla="*/ 84974 w 103447"/>
              <a:gd name="T3" fmla="*/ 66517 h 112710"/>
              <a:gd name="T4" fmla="*/ 70196 w 103447"/>
              <a:gd name="T5" fmla="*/ 88690 h 112710"/>
              <a:gd name="T6" fmla="*/ 66501 w 103447"/>
              <a:gd name="T7" fmla="*/ 112710 h 112710"/>
              <a:gd name="T8" fmla="*/ 46181 w 103447"/>
              <a:gd name="T9" fmla="*/ 83147 h 112710"/>
              <a:gd name="T10" fmla="*/ 44334 w 103447"/>
              <a:gd name="T11" fmla="*/ 79451 h 112710"/>
              <a:gd name="T12" fmla="*/ 7389 w 103447"/>
              <a:gd name="T13" fmla="*/ 83147 h 112710"/>
              <a:gd name="T14" fmla="*/ 1847 w 103447"/>
              <a:gd name="T15" fmla="*/ 72061 h 112710"/>
              <a:gd name="T16" fmla="*/ 1847 w 103447"/>
              <a:gd name="T17" fmla="*/ 60974 h 112710"/>
              <a:gd name="T18" fmla="*/ 12930 w 103447"/>
              <a:gd name="T19" fmla="*/ 51736 h 112710"/>
              <a:gd name="T20" fmla="*/ 11083 w 103447"/>
              <a:gd name="T21" fmla="*/ 22173 h 112710"/>
              <a:gd name="T22" fmla="*/ 7389 w 103447"/>
              <a:gd name="T23" fmla="*/ 9239 h 112710"/>
              <a:gd name="T24" fmla="*/ 25861 w 103447"/>
              <a:gd name="T25" fmla="*/ 11086 h 112710"/>
              <a:gd name="T26" fmla="*/ 44334 w 103447"/>
              <a:gd name="T27" fmla="*/ 11086 h 112710"/>
              <a:gd name="T28" fmla="*/ 55418 w 103447"/>
              <a:gd name="T29" fmla="*/ 1848 h 112710"/>
              <a:gd name="T30" fmla="*/ 75738 w 103447"/>
              <a:gd name="T31" fmla="*/ 14782 h 112710"/>
              <a:gd name="T32" fmla="*/ 72043 w 103447"/>
              <a:gd name="T33" fmla="*/ 20325 h 112710"/>
              <a:gd name="T34" fmla="*/ 68349 w 103447"/>
              <a:gd name="T35" fmla="*/ 35107 h 112710"/>
              <a:gd name="T36" fmla="*/ 94210 w 103447"/>
              <a:gd name="T37" fmla="*/ 44345 h 112710"/>
              <a:gd name="T38" fmla="*/ 92363 w 103447"/>
              <a:gd name="T39" fmla="*/ 49888 h 112710"/>
              <a:gd name="T40" fmla="*/ 94210 w 103447"/>
              <a:gd name="T41" fmla="*/ 55431 h 112710"/>
              <a:gd name="T42" fmla="*/ 94210 w 103447"/>
              <a:gd name="T43" fmla="*/ 48040 h 112710"/>
              <a:gd name="T44" fmla="*/ 84974 w 103447"/>
              <a:gd name="T45" fmla="*/ 48040 h 112710"/>
              <a:gd name="T46" fmla="*/ 86821 w 103447"/>
              <a:gd name="T47" fmla="*/ 49888 h 112710"/>
              <a:gd name="T48" fmla="*/ 88669 w 103447"/>
              <a:gd name="T49" fmla="*/ 46193 h 112710"/>
              <a:gd name="T50" fmla="*/ 66501 w 103447"/>
              <a:gd name="T51" fmla="*/ 25868 h 112710"/>
              <a:gd name="T52" fmla="*/ 53570 w 103447"/>
              <a:gd name="T53" fmla="*/ 35107 h 112710"/>
              <a:gd name="T54" fmla="*/ 40640 w 103447"/>
              <a:gd name="T55" fmla="*/ 31411 h 112710"/>
              <a:gd name="T56" fmla="*/ 20320 w 103447"/>
              <a:gd name="T57" fmla="*/ 25868 h 112710"/>
              <a:gd name="T58" fmla="*/ 29556 w 103447"/>
              <a:gd name="T59" fmla="*/ 38802 h 112710"/>
              <a:gd name="T60" fmla="*/ 31403 w 103447"/>
              <a:gd name="T61" fmla="*/ 53584 h 112710"/>
              <a:gd name="T62" fmla="*/ 20320 w 103447"/>
              <a:gd name="T63" fmla="*/ 70213 h 112710"/>
              <a:gd name="T64" fmla="*/ 27709 w 103447"/>
              <a:gd name="T65" fmla="*/ 77604 h 112710"/>
              <a:gd name="T66" fmla="*/ 51723 w 103447"/>
              <a:gd name="T67" fmla="*/ 77604 h 112710"/>
              <a:gd name="T68" fmla="*/ 53570 w 103447"/>
              <a:gd name="T69" fmla="*/ 84994 h 112710"/>
              <a:gd name="T70" fmla="*/ 62807 w 103447"/>
              <a:gd name="T71" fmla="*/ 103471 h 112710"/>
              <a:gd name="T72" fmla="*/ 73890 w 103447"/>
              <a:gd name="T73" fmla="*/ 66517 h 112710"/>
              <a:gd name="T74" fmla="*/ 81280 w 103447"/>
              <a:gd name="T75" fmla="*/ 59127 h 112710"/>
              <a:gd name="T76" fmla="*/ 66501 w 103447"/>
              <a:gd name="T77" fmla="*/ 51736 h 112710"/>
              <a:gd name="T78" fmla="*/ 75738 w 103447"/>
              <a:gd name="T79" fmla="*/ 48040 h 112710"/>
              <a:gd name="T80" fmla="*/ 75738 w 103447"/>
              <a:gd name="T81" fmla="*/ 42497 h 112710"/>
              <a:gd name="T82" fmla="*/ 51723 w 103447"/>
              <a:gd name="T83" fmla="*/ 11086 h 112710"/>
              <a:gd name="T84" fmla="*/ 59112 w 103447"/>
              <a:gd name="T85" fmla="*/ 14782 h 112710"/>
              <a:gd name="T86" fmla="*/ 57265 w 103447"/>
              <a:gd name="T87" fmla="*/ 11086 h 112710"/>
              <a:gd name="T88" fmla="*/ 57265 w 103447"/>
              <a:gd name="T89" fmla="*/ 20325 h 112710"/>
              <a:gd name="T90" fmla="*/ 55418 w 103447"/>
              <a:gd name="T91" fmla="*/ 18477 h 112710"/>
              <a:gd name="T92" fmla="*/ 44334 w 103447"/>
              <a:gd name="T93" fmla="*/ 22173 h 112710"/>
              <a:gd name="T94" fmla="*/ 51723 w 103447"/>
              <a:gd name="T95" fmla="*/ 27716 h 112710"/>
              <a:gd name="T96" fmla="*/ 42487 w 103447"/>
              <a:gd name="T97" fmla="*/ 27716 h 112710"/>
              <a:gd name="T98" fmla="*/ 44334 w 103447"/>
              <a:gd name="T99" fmla="*/ 27716 h 112710"/>
              <a:gd name="T100" fmla="*/ 24014 w 103447"/>
              <a:gd name="T101" fmla="*/ 14782 h 112710"/>
              <a:gd name="T102" fmla="*/ 27709 w 103447"/>
              <a:gd name="T103" fmla="*/ 20325 h 112710"/>
              <a:gd name="T104" fmla="*/ 16625 w 103447"/>
              <a:gd name="T105" fmla="*/ 16630 h 112710"/>
              <a:gd name="T106" fmla="*/ 16625 w 103447"/>
              <a:gd name="T107" fmla="*/ 59127 h 112710"/>
              <a:gd name="T108" fmla="*/ 18472 w 103447"/>
              <a:gd name="T109" fmla="*/ 59127 h 112710"/>
              <a:gd name="T110" fmla="*/ 16625 w 103447"/>
              <a:gd name="T111" fmla="*/ 55431 h 112710"/>
              <a:gd name="T112" fmla="*/ 12930 w 103447"/>
              <a:gd name="T113" fmla="*/ 57279 h 112710"/>
              <a:gd name="T114" fmla="*/ 9236 w 103447"/>
              <a:gd name="T115" fmla="*/ 60974 h 112710"/>
              <a:gd name="T116" fmla="*/ 12930 w 103447"/>
              <a:gd name="T117" fmla="*/ 64670 h 112710"/>
              <a:gd name="T118" fmla="*/ 14778 w 103447"/>
              <a:gd name="T119" fmla="*/ 62822 h 112710"/>
              <a:gd name="T120" fmla="*/ 7389 w 103447"/>
              <a:gd name="T121" fmla="*/ 72061 h 112710"/>
              <a:gd name="T122" fmla="*/ 7389 w 103447"/>
              <a:gd name="T123" fmla="*/ 70213 h 112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447" h="112710">
                <a:moveTo>
                  <a:pt x="103447" y="46193"/>
                </a:moveTo>
                <a:lnTo>
                  <a:pt x="101600" y="51736"/>
                </a:lnTo>
                <a:lnTo>
                  <a:pt x="97905" y="57279"/>
                </a:lnTo>
                <a:lnTo>
                  <a:pt x="96058" y="62822"/>
                </a:lnTo>
                <a:lnTo>
                  <a:pt x="90516" y="62822"/>
                </a:lnTo>
                <a:lnTo>
                  <a:pt x="84974" y="66517"/>
                </a:lnTo>
                <a:lnTo>
                  <a:pt x="79432" y="68365"/>
                </a:lnTo>
                <a:lnTo>
                  <a:pt x="73890" y="72061"/>
                </a:lnTo>
                <a:lnTo>
                  <a:pt x="70196" y="88690"/>
                </a:lnTo>
                <a:lnTo>
                  <a:pt x="68349" y="105319"/>
                </a:lnTo>
                <a:lnTo>
                  <a:pt x="68349" y="109014"/>
                </a:lnTo>
                <a:lnTo>
                  <a:pt x="66501" y="112710"/>
                </a:lnTo>
                <a:lnTo>
                  <a:pt x="57265" y="103471"/>
                </a:lnTo>
                <a:lnTo>
                  <a:pt x="51723" y="94233"/>
                </a:lnTo>
                <a:lnTo>
                  <a:pt x="46181" y="83147"/>
                </a:lnTo>
                <a:lnTo>
                  <a:pt x="46181" y="81299"/>
                </a:lnTo>
                <a:lnTo>
                  <a:pt x="44334" y="81299"/>
                </a:lnTo>
                <a:lnTo>
                  <a:pt x="44334" y="79451"/>
                </a:lnTo>
                <a:lnTo>
                  <a:pt x="31403" y="81299"/>
                </a:lnTo>
                <a:lnTo>
                  <a:pt x="20320" y="81299"/>
                </a:lnTo>
                <a:lnTo>
                  <a:pt x="7389" y="83147"/>
                </a:lnTo>
                <a:lnTo>
                  <a:pt x="7389" y="79451"/>
                </a:lnTo>
                <a:lnTo>
                  <a:pt x="5541" y="75756"/>
                </a:lnTo>
                <a:lnTo>
                  <a:pt x="1847" y="72061"/>
                </a:lnTo>
                <a:lnTo>
                  <a:pt x="0" y="68365"/>
                </a:lnTo>
                <a:lnTo>
                  <a:pt x="0" y="64670"/>
                </a:lnTo>
                <a:lnTo>
                  <a:pt x="1847" y="60974"/>
                </a:lnTo>
                <a:lnTo>
                  <a:pt x="5541" y="57279"/>
                </a:lnTo>
                <a:lnTo>
                  <a:pt x="9236" y="55431"/>
                </a:lnTo>
                <a:lnTo>
                  <a:pt x="12930" y="51736"/>
                </a:lnTo>
                <a:lnTo>
                  <a:pt x="24014" y="36954"/>
                </a:lnTo>
                <a:lnTo>
                  <a:pt x="16625" y="29563"/>
                </a:lnTo>
                <a:lnTo>
                  <a:pt x="11083" y="22173"/>
                </a:lnTo>
                <a:lnTo>
                  <a:pt x="9236" y="18477"/>
                </a:lnTo>
                <a:lnTo>
                  <a:pt x="7389" y="12934"/>
                </a:lnTo>
                <a:lnTo>
                  <a:pt x="7389" y="9239"/>
                </a:lnTo>
                <a:lnTo>
                  <a:pt x="16625" y="9239"/>
                </a:lnTo>
                <a:lnTo>
                  <a:pt x="20320" y="11086"/>
                </a:lnTo>
                <a:lnTo>
                  <a:pt x="25861" y="11086"/>
                </a:lnTo>
                <a:lnTo>
                  <a:pt x="27709" y="12934"/>
                </a:lnTo>
                <a:lnTo>
                  <a:pt x="38792" y="12934"/>
                </a:lnTo>
                <a:lnTo>
                  <a:pt x="44334" y="11086"/>
                </a:lnTo>
                <a:lnTo>
                  <a:pt x="48029" y="7391"/>
                </a:lnTo>
                <a:lnTo>
                  <a:pt x="51723" y="5543"/>
                </a:lnTo>
                <a:lnTo>
                  <a:pt x="55418" y="1848"/>
                </a:lnTo>
                <a:lnTo>
                  <a:pt x="59112" y="0"/>
                </a:lnTo>
                <a:lnTo>
                  <a:pt x="68349" y="7391"/>
                </a:lnTo>
                <a:lnTo>
                  <a:pt x="75738" y="14782"/>
                </a:lnTo>
                <a:lnTo>
                  <a:pt x="73890" y="16630"/>
                </a:lnTo>
                <a:lnTo>
                  <a:pt x="72043" y="16630"/>
                </a:lnTo>
                <a:lnTo>
                  <a:pt x="72043" y="20325"/>
                </a:lnTo>
                <a:lnTo>
                  <a:pt x="70196" y="24020"/>
                </a:lnTo>
                <a:lnTo>
                  <a:pt x="70196" y="31411"/>
                </a:lnTo>
                <a:lnTo>
                  <a:pt x="68349" y="35107"/>
                </a:lnTo>
                <a:lnTo>
                  <a:pt x="73890" y="38802"/>
                </a:lnTo>
                <a:lnTo>
                  <a:pt x="83127" y="40650"/>
                </a:lnTo>
                <a:lnTo>
                  <a:pt x="94210" y="44345"/>
                </a:lnTo>
                <a:lnTo>
                  <a:pt x="103447" y="46193"/>
                </a:lnTo>
                <a:close/>
                <a:moveTo>
                  <a:pt x="90516" y="48040"/>
                </a:moveTo>
                <a:lnTo>
                  <a:pt x="92363" y="49888"/>
                </a:lnTo>
                <a:lnTo>
                  <a:pt x="92363" y="57279"/>
                </a:lnTo>
                <a:lnTo>
                  <a:pt x="94210" y="57279"/>
                </a:lnTo>
                <a:lnTo>
                  <a:pt x="94210" y="55431"/>
                </a:lnTo>
                <a:lnTo>
                  <a:pt x="96058" y="51736"/>
                </a:lnTo>
                <a:lnTo>
                  <a:pt x="96058" y="49888"/>
                </a:lnTo>
                <a:lnTo>
                  <a:pt x="94210" y="48040"/>
                </a:lnTo>
                <a:lnTo>
                  <a:pt x="90516" y="48040"/>
                </a:lnTo>
                <a:close/>
                <a:moveTo>
                  <a:pt x="84974" y="46193"/>
                </a:moveTo>
                <a:lnTo>
                  <a:pt x="84974" y="48040"/>
                </a:lnTo>
                <a:lnTo>
                  <a:pt x="86821" y="49888"/>
                </a:lnTo>
                <a:lnTo>
                  <a:pt x="86821" y="53584"/>
                </a:lnTo>
                <a:lnTo>
                  <a:pt x="86821" y="49888"/>
                </a:lnTo>
                <a:lnTo>
                  <a:pt x="88669" y="48040"/>
                </a:lnTo>
                <a:lnTo>
                  <a:pt x="90516" y="48040"/>
                </a:lnTo>
                <a:lnTo>
                  <a:pt x="88669" y="46193"/>
                </a:lnTo>
                <a:lnTo>
                  <a:pt x="84974" y="46193"/>
                </a:lnTo>
                <a:close/>
                <a:moveTo>
                  <a:pt x="60960" y="48040"/>
                </a:moveTo>
                <a:lnTo>
                  <a:pt x="66501" y="25868"/>
                </a:lnTo>
                <a:lnTo>
                  <a:pt x="66501" y="20325"/>
                </a:lnTo>
                <a:lnTo>
                  <a:pt x="60960" y="24020"/>
                </a:lnTo>
                <a:lnTo>
                  <a:pt x="53570" y="35107"/>
                </a:lnTo>
                <a:lnTo>
                  <a:pt x="46181" y="35107"/>
                </a:lnTo>
                <a:lnTo>
                  <a:pt x="42487" y="33259"/>
                </a:lnTo>
                <a:lnTo>
                  <a:pt x="40640" y="31411"/>
                </a:lnTo>
                <a:lnTo>
                  <a:pt x="36945" y="29563"/>
                </a:lnTo>
                <a:lnTo>
                  <a:pt x="29556" y="27716"/>
                </a:lnTo>
                <a:lnTo>
                  <a:pt x="20320" y="25868"/>
                </a:lnTo>
                <a:lnTo>
                  <a:pt x="22167" y="29563"/>
                </a:lnTo>
                <a:lnTo>
                  <a:pt x="25861" y="31411"/>
                </a:lnTo>
                <a:lnTo>
                  <a:pt x="29556" y="38802"/>
                </a:lnTo>
                <a:lnTo>
                  <a:pt x="35098" y="44345"/>
                </a:lnTo>
                <a:lnTo>
                  <a:pt x="35098" y="49888"/>
                </a:lnTo>
                <a:lnTo>
                  <a:pt x="31403" y="53584"/>
                </a:lnTo>
                <a:lnTo>
                  <a:pt x="29556" y="57279"/>
                </a:lnTo>
                <a:lnTo>
                  <a:pt x="22167" y="64670"/>
                </a:lnTo>
                <a:lnTo>
                  <a:pt x="20320" y="70213"/>
                </a:lnTo>
                <a:lnTo>
                  <a:pt x="14778" y="75756"/>
                </a:lnTo>
                <a:lnTo>
                  <a:pt x="14778" y="77604"/>
                </a:lnTo>
                <a:lnTo>
                  <a:pt x="27709" y="77604"/>
                </a:lnTo>
                <a:lnTo>
                  <a:pt x="38792" y="75756"/>
                </a:lnTo>
                <a:lnTo>
                  <a:pt x="51723" y="75756"/>
                </a:lnTo>
                <a:lnTo>
                  <a:pt x="51723" y="77604"/>
                </a:lnTo>
                <a:lnTo>
                  <a:pt x="49876" y="77604"/>
                </a:lnTo>
                <a:lnTo>
                  <a:pt x="49876" y="79451"/>
                </a:lnTo>
                <a:lnTo>
                  <a:pt x="53570" y="84994"/>
                </a:lnTo>
                <a:lnTo>
                  <a:pt x="57265" y="92385"/>
                </a:lnTo>
                <a:lnTo>
                  <a:pt x="59112" y="97928"/>
                </a:lnTo>
                <a:lnTo>
                  <a:pt x="62807" y="103471"/>
                </a:lnTo>
                <a:lnTo>
                  <a:pt x="66501" y="86842"/>
                </a:lnTo>
                <a:lnTo>
                  <a:pt x="68349" y="70213"/>
                </a:lnTo>
                <a:lnTo>
                  <a:pt x="73890" y="66517"/>
                </a:lnTo>
                <a:lnTo>
                  <a:pt x="81280" y="64670"/>
                </a:lnTo>
                <a:lnTo>
                  <a:pt x="86821" y="60974"/>
                </a:lnTo>
                <a:lnTo>
                  <a:pt x="81280" y="59127"/>
                </a:lnTo>
                <a:lnTo>
                  <a:pt x="75738" y="55431"/>
                </a:lnTo>
                <a:lnTo>
                  <a:pt x="72043" y="53584"/>
                </a:lnTo>
                <a:lnTo>
                  <a:pt x="66501" y="51736"/>
                </a:lnTo>
                <a:lnTo>
                  <a:pt x="60960" y="48040"/>
                </a:lnTo>
                <a:close/>
                <a:moveTo>
                  <a:pt x="75738" y="42497"/>
                </a:moveTo>
                <a:lnTo>
                  <a:pt x="75738" y="48040"/>
                </a:lnTo>
                <a:lnTo>
                  <a:pt x="77585" y="46193"/>
                </a:lnTo>
                <a:lnTo>
                  <a:pt x="77585" y="44345"/>
                </a:lnTo>
                <a:lnTo>
                  <a:pt x="75738" y="42497"/>
                </a:lnTo>
                <a:close/>
                <a:moveTo>
                  <a:pt x="57265" y="7391"/>
                </a:moveTo>
                <a:lnTo>
                  <a:pt x="55418" y="7391"/>
                </a:lnTo>
                <a:lnTo>
                  <a:pt x="51723" y="11086"/>
                </a:lnTo>
                <a:lnTo>
                  <a:pt x="53570" y="11086"/>
                </a:lnTo>
                <a:lnTo>
                  <a:pt x="57265" y="14782"/>
                </a:lnTo>
                <a:lnTo>
                  <a:pt x="59112" y="14782"/>
                </a:lnTo>
                <a:lnTo>
                  <a:pt x="60960" y="12934"/>
                </a:lnTo>
                <a:lnTo>
                  <a:pt x="59112" y="11086"/>
                </a:lnTo>
                <a:lnTo>
                  <a:pt x="57265" y="11086"/>
                </a:lnTo>
                <a:lnTo>
                  <a:pt x="57265" y="7391"/>
                </a:lnTo>
                <a:close/>
                <a:moveTo>
                  <a:pt x="53570" y="16630"/>
                </a:moveTo>
                <a:lnTo>
                  <a:pt x="57265" y="20325"/>
                </a:lnTo>
                <a:lnTo>
                  <a:pt x="59112" y="20325"/>
                </a:lnTo>
                <a:lnTo>
                  <a:pt x="57265" y="18477"/>
                </a:lnTo>
                <a:lnTo>
                  <a:pt x="55418" y="18477"/>
                </a:lnTo>
                <a:lnTo>
                  <a:pt x="53570" y="16630"/>
                </a:lnTo>
                <a:close/>
                <a:moveTo>
                  <a:pt x="42487" y="20325"/>
                </a:moveTo>
                <a:lnTo>
                  <a:pt x="44334" y="22173"/>
                </a:lnTo>
                <a:lnTo>
                  <a:pt x="48029" y="24020"/>
                </a:lnTo>
                <a:lnTo>
                  <a:pt x="49876" y="27716"/>
                </a:lnTo>
                <a:lnTo>
                  <a:pt x="51723" y="27716"/>
                </a:lnTo>
                <a:lnTo>
                  <a:pt x="44334" y="20325"/>
                </a:lnTo>
                <a:lnTo>
                  <a:pt x="42487" y="20325"/>
                </a:lnTo>
                <a:close/>
                <a:moveTo>
                  <a:pt x="42487" y="27716"/>
                </a:moveTo>
                <a:lnTo>
                  <a:pt x="42487" y="29563"/>
                </a:lnTo>
                <a:lnTo>
                  <a:pt x="44334" y="29563"/>
                </a:lnTo>
                <a:lnTo>
                  <a:pt x="44334" y="27716"/>
                </a:lnTo>
                <a:lnTo>
                  <a:pt x="42487" y="27716"/>
                </a:lnTo>
                <a:close/>
                <a:moveTo>
                  <a:pt x="27709" y="14782"/>
                </a:moveTo>
                <a:lnTo>
                  <a:pt x="24014" y="14782"/>
                </a:lnTo>
                <a:lnTo>
                  <a:pt x="25861" y="18477"/>
                </a:lnTo>
                <a:lnTo>
                  <a:pt x="31403" y="24020"/>
                </a:lnTo>
                <a:lnTo>
                  <a:pt x="27709" y="20325"/>
                </a:lnTo>
                <a:lnTo>
                  <a:pt x="27709" y="14782"/>
                </a:lnTo>
                <a:close/>
                <a:moveTo>
                  <a:pt x="14778" y="14782"/>
                </a:moveTo>
                <a:lnTo>
                  <a:pt x="16625" y="16630"/>
                </a:lnTo>
                <a:lnTo>
                  <a:pt x="16625" y="14782"/>
                </a:lnTo>
                <a:lnTo>
                  <a:pt x="14778" y="14782"/>
                </a:lnTo>
                <a:close/>
                <a:moveTo>
                  <a:pt x="16625" y="59127"/>
                </a:moveTo>
                <a:lnTo>
                  <a:pt x="20320" y="62822"/>
                </a:lnTo>
                <a:lnTo>
                  <a:pt x="20320" y="60974"/>
                </a:lnTo>
                <a:lnTo>
                  <a:pt x="18472" y="59127"/>
                </a:lnTo>
                <a:lnTo>
                  <a:pt x="16625" y="59127"/>
                </a:lnTo>
                <a:close/>
                <a:moveTo>
                  <a:pt x="12930" y="57279"/>
                </a:moveTo>
                <a:lnTo>
                  <a:pt x="16625" y="55431"/>
                </a:lnTo>
                <a:lnTo>
                  <a:pt x="18472" y="53584"/>
                </a:lnTo>
                <a:lnTo>
                  <a:pt x="14778" y="53584"/>
                </a:lnTo>
                <a:lnTo>
                  <a:pt x="12930" y="57279"/>
                </a:lnTo>
                <a:close/>
                <a:moveTo>
                  <a:pt x="11083" y="59127"/>
                </a:moveTo>
                <a:lnTo>
                  <a:pt x="11083" y="60974"/>
                </a:lnTo>
                <a:lnTo>
                  <a:pt x="9236" y="60974"/>
                </a:lnTo>
                <a:lnTo>
                  <a:pt x="9236" y="62822"/>
                </a:lnTo>
                <a:lnTo>
                  <a:pt x="12930" y="62822"/>
                </a:lnTo>
                <a:lnTo>
                  <a:pt x="12930" y="64670"/>
                </a:lnTo>
                <a:lnTo>
                  <a:pt x="14778" y="66517"/>
                </a:lnTo>
                <a:lnTo>
                  <a:pt x="16625" y="66517"/>
                </a:lnTo>
                <a:lnTo>
                  <a:pt x="14778" y="62822"/>
                </a:lnTo>
                <a:lnTo>
                  <a:pt x="11083" y="59127"/>
                </a:lnTo>
                <a:close/>
                <a:moveTo>
                  <a:pt x="7389" y="68365"/>
                </a:moveTo>
                <a:lnTo>
                  <a:pt x="7389" y="72061"/>
                </a:lnTo>
                <a:lnTo>
                  <a:pt x="11083" y="75756"/>
                </a:lnTo>
                <a:lnTo>
                  <a:pt x="11083" y="73908"/>
                </a:lnTo>
                <a:lnTo>
                  <a:pt x="7389" y="70213"/>
                </a:lnTo>
                <a:lnTo>
                  <a:pt x="7389" y="68365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64906" y="1982877"/>
            <a:ext cx="1594149" cy="1130224"/>
            <a:chOff x="764906" y="1982877"/>
            <a:chExt cx="1594149" cy="1130224"/>
          </a:xfrm>
        </p:grpSpPr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764906" y="1982877"/>
              <a:ext cx="1578234" cy="1108999"/>
            </a:xfrm>
            <a:custGeom>
              <a:avLst/>
              <a:gdLst>
                <a:gd name="T0" fmla="*/ 759229 w 1099127"/>
                <a:gd name="T1" fmla="*/ 145969 h 772338"/>
                <a:gd name="T2" fmla="*/ 701964 w 1099127"/>
                <a:gd name="T3" fmla="*/ 33259 h 772338"/>
                <a:gd name="T4" fmla="*/ 785091 w 1099127"/>
                <a:gd name="T5" fmla="*/ 0 h 772338"/>
                <a:gd name="T6" fmla="*/ 886691 w 1099127"/>
                <a:gd name="T7" fmla="*/ 90538 h 772338"/>
                <a:gd name="T8" fmla="*/ 991985 w 1099127"/>
                <a:gd name="T9" fmla="*/ 177379 h 772338"/>
                <a:gd name="T10" fmla="*/ 1075113 w 1099127"/>
                <a:gd name="T11" fmla="*/ 242049 h 772338"/>
                <a:gd name="T12" fmla="*/ 1099127 w 1099127"/>
                <a:gd name="T13" fmla="*/ 354758 h 772338"/>
                <a:gd name="T14" fmla="*/ 951345 w 1099127"/>
                <a:gd name="T15" fmla="*/ 633761 h 772338"/>
                <a:gd name="T16" fmla="*/ 844204 w 1099127"/>
                <a:gd name="T17" fmla="*/ 726146 h 772338"/>
                <a:gd name="T18" fmla="*/ 700116 w 1099127"/>
                <a:gd name="T19" fmla="*/ 752014 h 772338"/>
                <a:gd name="T20" fmla="*/ 301105 w 1099127"/>
                <a:gd name="T21" fmla="*/ 772338 h 772338"/>
                <a:gd name="T22" fmla="*/ 108989 w 1099127"/>
                <a:gd name="T23" fmla="*/ 735384 h 772338"/>
                <a:gd name="T24" fmla="*/ 0 w 1099127"/>
                <a:gd name="T25" fmla="*/ 535833 h 772338"/>
                <a:gd name="T26" fmla="*/ 68349 w 1099127"/>
                <a:gd name="T27" fmla="*/ 317805 h 772338"/>
                <a:gd name="T28" fmla="*/ 199505 w 1099127"/>
                <a:gd name="T29" fmla="*/ 264221 h 772338"/>
                <a:gd name="T30" fmla="*/ 539404 w 1099127"/>
                <a:gd name="T31" fmla="*/ 162598 h 772338"/>
                <a:gd name="T32" fmla="*/ 626225 w 1099127"/>
                <a:gd name="T33" fmla="*/ 129339 h 772338"/>
                <a:gd name="T34" fmla="*/ 788785 w 1099127"/>
                <a:gd name="T35" fmla="*/ 301175 h 772338"/>
                <a:gd name="T36" fmla="*/ 888538 w 1099127"/>
                <a:gd name="T37" fmla="*/ 317805 h 772338"/>
                <a:gd name="T38" fmla="*/ 875607 w 1099127"/>
                <a:gd name="T39" fmla="*/ 266069 h 772338"/>
                <a:gd name="T40" fmla="*/ 759229 w 1099127"/>
                <a:gd name="T41" fmla="*/ 145969 h 77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9127" h="772338">
                  <a:moveTo>
                    <a:pt x="759229" y="145969"/>
                  </a:moveTo>
                  <a:lnTo>
                    <a:pt x="701964" y="33259"/>
                  </a:lnTo>
                  <a:lnTo>
                    <a:pt x="785091" y="0"/>
                  </a:lnTo>
                  <a:lnTo>
                    <a:pt x="886691" y="90538"/>
                  </a:lnTo>
                  <a:lnTo>
                    <a:pt x="991985" y="177379"/>
                  </a:lnTo>
                  <a:lnTo>
                    <a:pt x="1075113" y="242049"/>
                  </a:lnTo>
                  <a:lnTo>
                    <a:pt x="1099127" y="354758"/>
                  </a:lnTo>
                  <a:lnTo>
                    <a:pt x="951345" y="633761"/>
                  </a:lnTo>
                  <a:lnTo>
                    <a:pt x="844204" y="726146"/>
                  </a:lnTo>
                  <a:lnTo>
                    <a:pt x="700116" y="752014"/>
                  </a:lnTo>
                  <a:lnTo>
                    <a:pt x="301105" y="772338"/>
                  </a:lnTo>
                  <a:lnTo>
                    <a:pt x="108989" y="735384"/>
                  </a:lnTo>
                  <a:lnTo>
                    <a:pt x="0" y="535833"/>
                  </a:lnTo>
                  <a:lnTo>
                    <a:pt x="68349" y="317805"/>
                  </a:lnTo>
                  <a:lnTo>
                    <a:pt x="199505" y="264221"/>
                  </a:lnTo>
                  <a:lnTo>
                    <a:pt x="539404" y="162598"/>
                  </a:lnTo>
                  <a:lnTo>
                    <a:pt x="626225" y="129339"/>
                  </a:lnTo>
                  <a:lnTo>
                    <a:pt x="788785" y="301175"/>
                  </a:lnTo>
                  <a:lnTo>
                    <a:pt x="888538" y="317805"/>
                  </a:lnTo>
                  <a:lnTo>
                    <a:pt x="875607" y="266069"/>
                  </a:lnTo>
                  <a:lnTo>
                    <a:pt x="759229" y="145969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88C2E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8" name="Freeform 22"/>
            <p:cNvSpPr>
              <a:spLocks/>
            </p:cNvSpPr>
            <p:nvPr userDrawn="1"/>
          </p:nvSpPr>
          <p:spPr bwMode="auto">
            <a:xfrm>
              <a:off x="1218787" y="2576012"/>
              <a:ext cx="156497" cy="132655"/>
            </a:xfrm>
            <a:custGeom>
              <a:avLst/>
              <a:gdLst>
                <a:gd name="T0" fmla="*/ 72043 w 108989"/>
                <a:gd name="T1" fmla="*/ 24020 h 92385"/>
                <a:gd name="T2" fmla="*/ 77585 w 108989"/>
                <a:gd name="T3" fmla="*/ 22173 h 92385"/>
                <a:gd name="T4" fmla="*/ 86822 w 108989"/>
                <a:gd name="T5" fmla="*/ 18477 h 92385"/>
                <a:gd name="T6" fmla="*/ 96058 w 108989"/>
                <a:gd name="T7" fmla="*/ 16629 h 92385"/>
                <a:gd name="T8" fmla="*/ 103447 w 108989"/>
                <a:gd name="T9" fmla="*/ 20325 h 92385"/>
                <a:gd name="T10" fmla="*/ 105294 w 108989"/>
                <a:gd name="T11" fmla="*/ 22173 h 92385"/>
                <a:gd name="T12" fmla="*/ 105294 w 108989"/>
                <a:gd name="T13" fmla="*/ 24020 h 92385"/>
                <a:gd name="T14" fmla="*/ 107142 w 108989"/>
                <a:gd name="T15" fmla="*/ 27716 h 92385"/>
                <a:gd name="T16" fmla="*/ 107142 w 108989"/>
                <a:gd name="T17" fmla="*/ 31411 h 92385"/>
                <a:gd name="T18" fmla="*/ 108989 w 108989"/>
                <a:gd name="T19" fmla="*/ 35106 h 92385"/>
                <a:gd name="T20" fmla="*/ 101600 w 108989"/>
                <a:gd name="T21" fmla="*/ 38802 h 92385"/>
                <a:gd name="T22" fmla="*/ 94211 w 108989"/>
                <a:gd name="T23" fmla="*/ 40650 h 92385"/>
                <a:gd name="T24" fmla="*/ 88669 w 108989"/>
                <a:gd name="T25" fmla="*/ 42497 h 92385"/>
                <a:gd name="T26" fmla="*/ 81280 w 108989"/>
                <a:gd name="T27" fmla="*/ 44345 h 92385"/>
                <a:gd name="T28" fmla="*/ 81280 w 108989"/>
                <a:gd name="T29" fmla="*/ 46193 h 92385"/>
                <a:gd name="T30" fmla="*/ 79433 w 108989"/>
                <a:gd name="T31" fmla="*/ 48040 h 92385"/>
                <a:gd name="T32" fmla="*/ 79433 w 108989"/>
                <a:gd name="T33" fmla="*/ 49888 h 92385"/>
                <a:gd name="T34" fmla="*/ 77585 w 108989"/>
                <a:gd name="T35" fmla="*/ 51736 h 92385"/>
                <a:gd name="T36" fmla="*/ 72043 w 108989"/>
                <a:gd name="T37" fmla="*/ 51736 h 92385"/>
                <a:gd name="T38" fmla="*/ 72043 w 108989"/>
                <a:gd name="T39" fmla="*/ 53583 h 92385"/>
                <a:gd name="T40" fmla="*/ 73891 w 108989"/>
                <a:gd name="T41" fmla="*/ 70213 h 92385"/>
                <a:gd name="T42" fmla="*/ 77585 w 108989"/>
                <a:gd name="T43" fmla="*/ 84994 h 92385"/>
                <a:gd name="T44" fmla="*/ 72043 w 108989"/>
                <a:gd name="T45" fmla="*/ 88690 h 92385"/>
                <a:gd name="T46" fmla="*/ 66502 w 108989"/>
                <a:gd name="T47" fmla="*/ 90537 h 92385"/>
                <a:gd name="T48" fmla="*/ 60960 w 108989"/>
                <a:gd name="T49" fmla="*/ 90537 h 92385"/>
                <a:gd name="T50" fmla="*/ 57265 w 108989"/>
                <a:gd name="T51" fmla="*/ 92385 h 92385"/>
                <a:gd name="T52" fmla="*/ 53571 w 108989"/>
                <a:gd name="T53" fmla="*/ 84994 h 92385"/>
                <a:gd name="T54" fmla="*/ 53571 w 108989"/>
                <a:gd name="T55" fmla="*/ 68365 h 92385"/>
                <a:gd name="T56" fmla="*/ 48029 w 108989"/>
                <a:gd name="T57" fmla="*/ 62822 h 92385"/>
                <a:gd name="T58" fmla="*/ 38793 w 108989"/>
                <a:gd name="T59" fmla="*/ 60974 h 92385"/>
                <a:gd name="T60" fmla="*/ 29556 w 108989"/>
                <a:gd name="T61" fmla="*/ 62822 h 92385"/>
                <a:gd name="T62" fmla="*/ 18473 w 108989"/>
                <a:gd name="T63" fmla="*/ 64670 h 92385"/>
                <a:gd name="T64" fmla="*/ 9236 w 108989"/>
                <a:gd name="T65" fmla="*/ 66517 h 92385"/>
                <a:gd name="T66" fmla="*/ 5542 w 108989"/>
                <a:gd name="T67" fmla="*/ 60974 h 92385"/>
                <a:gd name="T68" fmla="*/ 3694 w 108989"/>
                <a:gd name="T69" fmla="*/ 57279 h 92385"/>
                <a:gd name="T70" fmla="*/ 0 w 108989"/>
                <a:gd name="T71" fmla="*/ 51736 h 92385"/>
                <a:gd name="T72" fmla="*/ 0 w 108989"/>
                <a:gd name="T73" fmla="*/ 42497 h 92385"/>
                <a:gd name="T74" fmla="*/ 7389 w 108989"/>
                <a:gd name="T75" fmla="*/ 40650 h 92385"/>
                <a:gd name="T76" fmla="*/ 12931 w 108989"/>
                <a:gd name="T77" fmla="*/ 40650 h 92385"/>
                <a:gd name="T78" fmla="*/ 24014 w 108989"/>
                <a:gd name="T79" fmla="*/ 36954 h 92385"/>
                <a:gd name="T80" fmla="*/ 27709 w 108989"/>
                <a:gd name="T81" fmla="*/ 25868 h 92385"/>
                <a:gd name="T82" fmla="*/ 24014 w 108989"/>
                <a:gd name="T83" fmla="*/ 16629 h 92385"/>
                <a:gd name="T84" fmla="*/ 22167 w 108989"/>
                <a:gd name="T85" fmla="*/ 5543 h 92385"/>
                <a:gd name="T86" fmla="*/ 55418 w 108989"/>
                <a:gd name="T87" fmla="*/ 0 h 92385"/>
                <a:gd name="T88" fmla="*/ 59113 w 108989"/>
                <a:gd name="T89" fmla="*/ 11086 h 92385"/>
                <a:gd name="T90" fmla="*/ 62807 w 108989"/>
                <a:gd name="T91" fmla="*/ 24020 h 92385"/>
                <a:gd name="T92" fmla="*/ 64654 w 108989"/>
                <a:gd name="T93" fmla="*/ 22173 h 92385"/>
                <a:gd name="T94" fmla="*/ 66502 w 108989"/>
                <a:gd name="T95" fmla="*/ 24020 h 92385"/>
                <a:gd name="T96" fmla="*/ 68349 w 108989"/>
                <a:gd name="T97" fmla="*/ 24020 h 92385"/>
                <a:gd name="T98" fmla="*/ 70196 w 108989"/>
                <a:gd name="T99" fmla="*/ 25868 h 92385"/>
                <a:gd name="T100" fmla="*/ 72043 w 108989"/>
                <a:gd name="T101" fmla="*/ 24020 h 9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989" h="92385">
                  <a:moveTo>
                    <a:pt x="72043" y="24020"/>
                  </a:moveTo>
                  <a:lnTo>
                    <a:pt x="77585" y="22173"/>
                  </a:lnTo>
                  <a:lnTo>
                    <a:pt x="86822" y="18477"/>
                  </a:lnTo>
                  <a:lnTo>
                    <a:pt x="96058" y="16629"/>
                  </a:lnTo>
                  <a:lnTo>
                    <a:pt x="103447" y="20325"/>
                  </a:lnTo>
                  <a:lnTo>
                    <a:pt x="105294" y="22173"/>
                  </a:lnTo>
                  <a:lnTo>
                    <a:pt x="105294" y="24020"/>
                  </a:lnTo>
                  <a:lnTo>
                    <a:pt x="107142" y="27716"/>
                  </a:lnTo>
                  <a:lnTo>
                    <a:pt x="107142" y="31411"/>
                  </a:lnTo>
                  <a:lnTo>
                    <a:pt x="108989" y="35106"/>
                  </a:lnTo>
                  <a:lnTo>
                    <a:pt x="101600" y="38802"/>
                  </a:lnTo>
                  <a:lnTo>
                    <a:pt x="94211" y="40650"/>
                  </a:lnTo>
                  <a:lnTo>
                    <a:pt x="88669" y="42497"/>
                  </a:lnTo>
                  <a:lnTo>
                    <a:pt x="81280" y="44345"/>
                  </a:lnTo>
                  <a:lnTo>
                    <a:pt x="81280" y="46193"/>
                  </a:lnTo>
                  <a:lnTo>
                    <a:pt x="79433" y="48040"/>
                  </a:lnTo>
                  <a:lnTo>
                    <a:pt x="79433" y="49888"/>
                  </a:lnTo>
                  <a:lnTo>
                    <a:pt x="77585" y="51736"/>
                  </a:lnTo>
                  <a:lnTo>
                    <a:pt x="72043" y="51736"/>
                  </a:lnTo>
                  <a:lnTo>
                    <a:pt x="72043" y="53583"/>
                  </a:lnTo>
                  <a:lnTo>
                    <a:pt x="73891" y="70213"/>
                  </a:lnTo>
                  <a:lnTo>
                    <a:pt x="77585" y="84994"/>
                  </a:lnTo>
                  <a:lnTo>
                    <a:pt x="72043" y="88690"/>
                  </a:lnTo>
                  <a:lnTo>
                    <a:pt x="66502" y="90537"/>
                  </a:lnTo>
                  <a:lnTo>
                    <a:pt x="60960" y="90537"/>
                  </a:lnTo>
                  <a:lnTo>
                    <a:pt x="57265" y="92385"/>
                  </a:lnTo>
                  <a:lnTo>
                    <a:pt x="53571" y="84994"/>
                  </a:lnTo>
                  <a:lnTo>
                    <a:pt x="53571" y="68365"/>
                  </a:lnTo>
                  <a:lnTo>
                    <a:pt x="48029" y="62822"/>
                  </a:lnTo>
                  <a:lnTo>
                    <a:pt x="38793" y="60974"/>
                  </a:lnTo>
                  <a:lnTo>
                    <a:pt x="29556" y="62822"/>
                  </a:lnTo>
                  <a:lnTo>
                    <a:pt x="18473" y="64670"/>
                  </a:lnTo>
                  <a:lnTo>
                    <a:pt x="9236" y="66517"/>
                  </a:lnTo>
                  <a:lnTo>
                    <a:pt x="5542" y="60974"/>
                  </a:lnTo>
                  <a:lnTo>
                    <a:pt x="3694" y="57279"/>
                  </a:lnTo>
                  <a:lnTo>
                    <a:pt x="0" y="51736"/>
                  </a:lnTo>
                  <a:lnTo>
                    <a:pt x="0" y="42497"/>
                  </a:lnTo>
                  <a:lnTo>
                    <a:pt x="7389" y="40650"/>
                  </a:lnTo>
                  <a:lnTo>
                    <a:pt x="12931" y="40650"/>
                  </a:lnTo>
                  <a:lnTo>
                    <a:pt x="24014" y="36954"/>
                  </a:lnTo>
                  <a:lnTo>
                    <a:pt x="27709" y="25868"/>
                  </a:lnTo>
                  <a:lnTo>
                    <a:pt x="24014" y="16629"/>
                  </a:lnTo>
                  <a:lnTo>
                    <a:pt x="22167" y="5543"/>
                  </a:lnTo>
                  <a:lnTo>
                    <a:pt x="55418" y="0"/>
                  </a:lnTo>
                  <a:lnTo>
                    <a:pt x="59113" y="11086"/>
                  </a:lnTo>
                  <a:lnTo>
                    <a:pt x="62807" y="24020"/>
                  </a:lnTo>
                  <a:lnTo>
                    <a:pt x="64654" y="22173"/>
                  </a:lnTo>
                  <a:lnTo>
                    <a:pt x="66502" y="24020"/>
                  </a:lnTo>
                  <a:lnTo>
                    <a:pt x="68349" y="24020"/>
                  </a:lnTo>
                  <a:lnTo>
                    <a:pt x="70196" y="25868"/>
                  </a:lnTo>
                  <a:lnTo>
                    <a:pt x="72043" y="2402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86126" y="1982877"/>
              <a:ext cx="1572929" cy="1130224"/>
              <a:chOff x="786126" y="1982877"/>
              <a:chExt cx="1572929" cy="1130224"/>
            </a:xfrm>
            <a:solidFill>
              <a:schemeClr val="bg1"/>
            </a:solidFill>
          </p:grpSpPr>
          <p:sp>
            <p:nvSpPr>
              <p:cNvPr id="12" name="Freeform 27"/>
              <p:cNvSpPr>
                <a:spLocks noEditPoints="1"/>
              </p:cNvSpPr>
              <p:nvPr/>
            </p:nvSpPr>
            <p:spPr bwMode="auto">
              <a:xfrm>
                <a:off x="1191958" y="2545335"/>
                <a:ext cx="196284" cy="185718"/>
              </a:xfrm>
              <a:custGeom>
                <a:avLst/>
                <a:gdLst>
                  <a:gd name="T0" fmla="*/ 46182 w 136698"/>
                  <a:gd name="T1" fmla="*/ 3696 h 129339"/>
                  <a:gd name="T2" fmla="*/ 66502 w 136698"/>
                  <a:gd name="T3" fmla="*/ 0 h 129339"/>
                  <a:gd name="T4" fmla="*/ 77585 w 136698"/>
                  <a:gd name="T5" fmla="*/ 7391 h 129339"/>
                  <a:gd name="T6" fmla="*/ 83127 w 136698"/>
                  <a:gd name="T7" fmla="*/ 14782 h 129339"/>
                  <a:gd name="T8" fmla="*/ 96058 w 136698"/>
                  <a:gd name="T9" fmla="*/ 20325 h 129339"/>
                  <a:gd name="T10" fmla="*/ 118225 w 136698"/>
                  <a:gd name="T11" fmla="*/ 22173 h 129339"/>
                  <a:gd name="T12" fmla="*/ 133003 w 136698"/>
                  <a:gd name="T13" fmla="*/ 46193 h 129339"/>
                  <a:gd name="T14" fmla="*/ 134851 w 136698"/>
                  <a:gd name="T15" fmla="*/ 70213 h 129339"/>
                  <a:gd name="T16" fmla="*/ 120073 w 136698"/>
                  <a:gd name="T17" fmla="*/ 73908 h 129339"/>
                  <a:gd name="T18" fmla="*/ 110836 w 136698"/>
                  <a:gd name="T19" fmla="*/ 77604 h 129339"/>
                  <a:gd name="T20" fmla="*/ 116378 w 136698"/>
                  <a:gd name="T21" fmla="*/ 96081 h 129339"/>
                  <a:gd name="T22" fmla="*/ 116378 w 136698"/>
                  <a:gd name="T23" fmla="*/ 114558 h 129339"/>
                  <a:gd name="T24" fmla="*/ 75738 w 136698"/>
                  <a:gd name="T25" fmla="*/ 125644 h 129339"/>
                  <a:gd name="T26" fmla="*/ 55418 w 136698"/>
                  <a:gd name="T27" fmla="*/ 127492 h 129339"/>
                  <a:gd name="T28" fmla="*/ 44334 w 136698"/>
                  <a:gd name="T29" fmla="*/ 109015 h 129339"/>
                  <a:gd name="T30" fmla="*/ 20320 w 136698"/>
                  <a:gd name="T31" fmla="*/ 101624 h 129339"/>
                  <a:gd name="T32" fmla="*/ 5542 w 136698"/>
                  <a:gd name="T33" fmla="*/ 88690 h 129339"/>
                  <a:gd name="T34" fmla="*/ 1847 w 136698"/>
                  <a:gd name="T35" fmla="*/ 64670 h 129339"/>
                  <a:gd name="T36" fmla="*/ 5542 w 136698"/>
                  <a:gd name="T37" fmla="*/ 48041 h 129339"/>
                  <a:gd name="T38" fmla="*/ 22167 w 136698"/>
                  <a:gd name="T39" fmla="*/ 38802 h 129339"/>
                  <a:gd name="T40" fmla="*/ 18473 w 136698"/>
                  <a:gd name="T41" fmla="*/ 18477 h 129339"/>
                  <a:gd name="T42" fmla="*/ 35098 w 136698"/>
                  <a:gd name="T43" fmla="*/ 7391 h 129339"/>
                  <a:gd name="T44" fmla="*/ 68349 w 136698"/>
                  <a:gd name="T45" fmla="*/ 18477 h 129339"/>
                  <a:gd name="T46" fmla="*/ 35098 w 136698"/>
                  <a:gd name="T47" fmla="*/ 24021 h 129339"/>
                  <a:gd name="T48" fmla="*/ 40640 w 136698"/>
                  <a:gd name="T49" fmla="*/ 44345 h 129339"/>
                  <a:gd name="T50" fmla="*/ 20320 w 136698"/>
                  <a:gd name="T51" fmla="*/ 59127 h 129339"/>
                  <a:gd name="T52" fmla="*/ 12931 w 136698"/>
                  <a:gd name="T53" fmla="*/ 66518 h 129339"/>
                  <a:gd name="T54" fmla="*/ 18473 w 136698"/>
                  <a:gd name="T55" fmla="*/ 77604 h 129339"/>
                  <a:gd name="T56" fmla="*/ 35098 w 136698"/>
                  <a:gd name="T57" fmla="*/ 81299 h 129339"/>
                  <a:gd name="T58" fmla="*/ 60960 w 136698"/>
                  <a:gd name="T59" fmla="*/ 81299 h 129339"/>
                  <a:gd name="T60" fmla="*/ 66502 w 136698"/>
                  <a:gd name="T61" fmla="*/ 101624 h 129339"/>
                  <a:gd name="T62" fmla="*/ 79433 w 136698"/>
                  <a:gd name="T63" fmla="*/ 107167 h 129339"/>
                  <a:gd name="T64" fmla="*/ 86822 w 136698"/>
                  <a:gd name="T65" fmla="*/ 86842 h 129339"/>
                  <a:gd name="T66" fmla="*/ 84974 w 136698"/>
                  <a:gd name="T67" fmla="*/ 68365 h 129339"/>
                  <a:gd name="T68" fmla="*/ 92363 w 136698"/>
                  <a:gd name="T69" fmla="*/ 66518 h 129339"/>
                  <a:gd name="T70" fmla="*/ 94211 w 136698"/>
                  <a:gd name="T71" fmla="*/ 64670 h 129339"/>
                  <a:gd name="T72" fmla="*/ 101600 w 136698"/>
                  <a:gd name="T73" fmla="*/ 60974 h 129339"/>
                  <a:gd name="T74" fmla="*/ 114531 w 136698"/>
                  <a:gd name="T75" fmla="*/ 57279 h 129339"/>
                  <a:gd name="T76" fmla="*/ 120073 w 136698"/>
                  <a:gd name="T77" fmla="*/ 49888 h 129339"/>
                  <a:gd name="T78" fmla="*/ 118225 w 136698"/>
                  <a:gd name="T79" fmla="*/ 40650 h 129339"/>
                  <a:gd name="T80" fmla="*/ 108989 w 136698"/>
                  <a:gd name="T81" fmla="*/ 35107 h 129339"/>
                  <a:gd name="T82" fmla="*/ 90516 w 136698"/>
                  <a:gd name="T83" fmla="*/ 40650 h 129339"/>
                  <a:gd name="T84" fmla="*/ 83127 w 136698"/>
                  <a:gd name="T85" fmla="*/ 44345 h 129339"/>
                  <a:gd name="T86" fmla="*/ 75738 w 136698"/>
                  <a:gd name="T87" fmla="*/ 40650 h 129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698" h="129339">
                    <a:moveTo>
                      <a:pt x="35098" y="7391"/>
                    </a:moveTo>
                    <a:lnTo>
                      <a:pt x="46182" y="3696"/>
                    </a:lnTo>
                    <a:lnTo>
                      <a:pt x="55418" y="0"/>
                    </a:lnTo>
                    <a:lnTo>
                      <a:pt x="66502" y="0"/>
                    </a:lnTo>
                    <a:lnTo>
                      <a:pt x="75738" y="3696"/>
                    </a:lnTo>
                    <a:lnTo>
                      <a:pt x="77585" y="7391"/>
                    </a:lnTo>
                    <a:lnTo>
                      <a:pt x="81280" y="11087"/>
                    </a:lnTo>
                    <a:lnTo>
                      <a:pt x="83127" y="14782"/>
                    </a:lnTo>
                    <a:lnTo>
                      <a:pt x="86822" y="18477"/>
                    </a:lnTo>
                    <a:lnTo>
                      <a:pt x="96058" y="20325"/>
                    </a:lnTo>
                    <a:lnTo>
                      <a:pt x="107142" y="20325"/>
                    </a:lnTo>
                    <a:lnTo>
                      <a:pt x="118225" y="22173"/>
                    </a:lnTo>
                    <a:lnTo>
                      <a:pt x="127462" y="31411"/>
                    </a:lnTo>
                    <a:lnTo>
                      <a:pt x="133003" y="46193"/>
                    </a:lnTo>
                    <a:lnTo>
                      <a:pt x="136698" y="60974"/>
                    </a:lnTo>
                    <a:lnTo>
                      <a:pt x="134851" y="70213"/>
                    </a:lnTo>
                    <a:lnTo>
                      <a:pt x="131156" y="73908"/>
                    </a:lnTo>
                    <a:lnTo>
                      <a:pt x="120073" y="73908"/>
                    </a:lnTo>
                    <a:lnTo>
                      <a:pt x="114531" y="75756"/>
                    </a:lnTo>
                    <a:lnTo>
                      <a:pt x="110836" y="77604"/>
                    </a:lnTo>
                    <a:lnTo>
                      <a:pt x="112683" y="86842"/>
                    </a:lnTo>
                    <a:lnTo>
                      <a:pt x="116378" y="96081"/>
                    </a:lnTo>
                    <a:lnTo>
                      <a:pt x="118225" y="107167"/>
                    </a:lnTo>
                    <a:lnTo>
                      <a:pt x="116378" y="114558"/>
                    </a:lnTo>
                    <a:lnTo>
                      <a:pt x="108989" y="120101"/>
                    </a:lnTo>
                    <a:lnTo>
                      <a:pt x="75738" y="125644"/>
                    </a:lnTo>
                    <a:lnTo>
                      <a:pt x="64654" y="129339"/>
                    </a:lnTo>
                    <a:lnTo>
                      <a:pt x="55418" y="127492"/>
                    </a:lnTo>
                    <a:lnTo>
                      <a:pt x="48029" y="118253"/>
                    </a:lnTo>
                    <a:lnTo>
                      <a:pt x="44334" y="109015"/>
                    </a:lnTo>
                    <a:lnTo>
                      <a:pt x="42487" y="97928"/>
                    </a:lnTo>
                    <a:lnTo>
                      <a:pt x="20320" y="101624"/>
                    </a:lnTo>
                    <a:lnTo>
                      <a:pt x="11083" y="97928"/>
                    </a:lnTo>
                    <a:lnTo>
                      <a:pt x="5542" y="88690"/>
                    </a:lnTo>
                    <a:lnTo>
                      <a:pt x="3694" y="77604"/>
                    </a:lnTo>
                    <a:lnTo>
                      <a:pt x="1847" y="64670"/>
                    </a:lnTo>
                    <a:lnTo>
                      <a:pt x="0" y="53584"/>
                    </a:lnTo>
                    <a:lnTo>
                      <a:pt x="5542" y="48041"/>
                    </a:lnTo>
                    <a:lnTo>
                      <a:pt x="11083" y="46193"/>
                    </a:lnTo>
                    <a:lnTo>
                      <a:pt x="22167" y="38802"/>
                    </a:lnTo>
                    <a:lnTo>
                      <a:pt x="18473" y="27716"/>
                    </a:lnTo>
                    <a:lnTo>
                      <a:pt x="18473" y="18477"/>
                    </a:lnTo>
                    <a:lnTo>
                      <a:pt x="24014" y="12934"/>
                    </a:lnTo>
                    <a:lnTo>
                      <a:pt x="35098" y="7391"/>
                    </a:lnTo>
                    <a:close/>
                    <a:moveTo>
                      <a:pt x="75738" y="40650"/>
                    </a:moveTo>
                    <a:lnTo>
                      <a:pt x="68349" y="18477"/>
                    </a:lnTo>
                    <a:lnTo>
                      <a:pt x="51723" y="18477"/>
                    </a:lnTo>
                    <a:lnTo>
                      <a:pt x="35098" y="24021"/>
                    </a:lnTo>
                    <a:lnTo>
                      <a:pt x="36945" y="33259"/>
                    </a:lnTo>
                    <a:lnTo>
                      <a:pt x="40640" y="44345"/>
                    </a:lnTo>
                    <a:lnTo>
                      <a:pt x="36945" y="53584"/>
                    </a:lnTo>
                    <a:lnTo>
                      <a:pt x="20320" y="59127"/>
                    </a:lnTo>
                    <a:lnTo>
                      <a:pt x="12931" y="60974"/>
                    </a:lnTo>
                    <a:lnTo>
                      <a:pt x="12931" y="66518"/>
                    </a:lnTo>
                    <a:lnTo>
                      <a:pt x="14778" y="72061"/>
                    </a:lnTo>
                    <a:lnTo>
                      <a:pt x="18473" y="77604"/>
                    </a:lnTo>
                    <a:lnTo>
                      <a:pt x="22167" y="84995"/>
                    </a:lnTo>
                    <a:lnTo>
                      <a:pt x="35098" y="81299"/>
                    </a:lnTo>
                    <a:lnTo>
                      <a:pt x="48029" y="79451"/>
                    </a:lnTo>
                    <a:lnTo>
                      <a:pt x="60960" y="81299"/>
                    </a:lnTo>
                    <a:lnTo>
                      <a:pt x="66502" y="86842"/>
                    </a:lnTo>
                    <a:lnTo>
                      <a:pt x="66502" y="101624"/>
                    </a:lnTo>
                    <a:lnTo>
                      <a:pt x="70196" y="110862"/>
                    </a:lnTo>
                    <a:lnTo>
                      <a:pt x="79433" y="107167"/>
                    </a:lnTo>
                    <a:lnTo>
                      <a:pt x="90516" y="103472"/>
                    </a:lnTo>
                    <a:lnTo>
                      <a:pt x="86822" y="86842"/>
                    </a:lnTo>
                    <a:lnTo>
                      <a:pt x="84974" y="70213"/>
                    </a:lnTo>
                    <a:lnTo>
                      <a:pt x="84974" y="68365"/>
                    </a:lnTo>
                    <a:lnTo>
                      <a:pt x="92363" y="68365"/>
                    </a:lnTo>
                    <a:lnTo>
                      <a:pt x="92363" y="66518"/>
                    </a:lnTo>
                    <a:lnTo>
                      <a:pt x="94211" y="66518"/>
                    </a:lnTo>
                    <a:lnTo>
                      <a:pt x="94211" y="64670"/>
                    </a:lnTo>
                    <a:lnTo>
                      <a:pt x="96058" y="62822"/>
                    </a:lnTo>
                    <a:lnTo>
                      <a:pt x="101600" y="60974"/>
                    </a:lnTo>
                    <a:lnTo>
                      <a:pt x="108989" y="59127"/>
                    </a:lnTo>
                    <a:lnTo>
                      <a:pt x="114531" y="57279"/>
                    </a:lnTo>
                    <a:lnTo>
                      <a:pt x="121920" y="53584"/>
                    </a:lnTo>
                    <a:lnTo>
                      <a:pt x="120073" y="49888"/>
                    </a:lnTo>
                    <a:lnTo>
                      <a:pt x="118225" y="44345"/>
                    </a:lnTo>
                    <a:lnTo>
                      <a:pt x="118225" y="40650"/>
                    </a:lnTo>
                    <a:lnTo>
                      <a:pt x="116378" y="36954"/>
                    </a:lnTo>
                    <a:lnTo>
                      <a:pt x="108989" y="35107"/>
                    </a:lnTo>
                    <a:lnTo>
                      <a:pt x="99753" y="36954"/>
                    </a:lnTo>
                    <a:lnTo>
                      <a:pt x="90516" y="40650"/>
                    </a:lnTo>
                    <a:lnTo>
                      <a:pt x="84974" y="42497"/>
                    </a:lnTo>
                    <a:lnTo>
                      <a:pt x="83127" y="44345"/>
                    </a:lnTo>
                    <a:lnTo>
                      <a:pt x="79433" y="40650"/>
                    </a:lnTo>
                    <a:lnTo>
                      <a:pt x="75738" y="4065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786126" y="1982877"/>
                <a:ext cx="1572929" cy="1130224"/>
                <a:chOff x="786126" y="1982877"/>
                <a:chExt cx="1572929" cy="1130224"/>
              </a:xfrm>
              <a:grpFill/>
            </p:grpSpPr>
            <p:sp>
              <p:nvSpPr>
                <p:cNvPr id="9" name="Freeform 24"/>
                <p:cNvSpPr>
                  <a:spLocks noEditPoints="1"/>
                </p:cNvSpPr>
                <p:nvPr/>
              </p:nvSpPr>
              <p:spPr bwMode="auto">
                <a:xfrm>
                  <a:off x="2032798" y="2394110"/>
                  <a:ext cx="244029" cy="307760"/>
                </a:xfrm>
                <a:custGeom>
                  <a:avLst/>
                  <a:gdLst>
                    <a:gd name="T0" fmla="*/ 133004 w 169949"/>
                    <a:gd name="T1" fmla="*/ 64669 h 214333"/>
                    <a:gd name="T2" fmla="*/ 110837 w 169949"/>
                    <a:gd name="T3" fmla="*/ 96080 h 214333"/>
                    <a:gd name="T4" fmla="*/ 86822 w 169949"/>
                    <a:gd name="T5" fmla="*/ 131186 h 214333"/>
                    <a:gd name="T6" fmla="*/ 60960 w 169949"/>
                    <a:gd name="T7" fmla="*/ 166292 h 214333"/>
                    <a:gd name="T8" fmla="*/ 36946 w 169949"/>
                    <a:gd name="T9" fmla="*/ 195856 h 214333"/>
                    <a:gd name="T10" fmla="*/ 27709 w 169949"/>
                    <a:gd name="T11" fmla="*/ 205094 h 214333"/>
                    <a:gd name="T12" fmla="*/ 16626 w 169949"/>
                    <a:gd name="T13" fmla="*/ 212485 h 214333"/>
                    <a:gd name="T14" fmla="*/ 12931 w 169949"/>
                    <a:gd name="T15" fmla="*/ 214333 h 214333"/>
                    <a:gd name="T16" fmla="*/ 9237 w 169949"/>
                    <a:gd name="T17" fmla="*/ 214333 h 214333"/>
                    <a:gd name="T18" fmla="*/ 1848 w 169949"/>
                    <a:gd name="T19" fmla="*/ 205094 h 214333"/>
                    <a:gd name="T20" fmla="*/ 0 w 169949"/>
                    <a:gd name="T21" fmla="*/ 192160 h 214333"/>
                    <a:gd name="T22" fmla="*/ 0 w 169949"/>
                    <a:gd name="T23" fmla="*/ 179226 h 214333"/>
                    <a:gd name="T24" fmla="*/ 7389 w 169949"/>
                    <a:gd name="T25" fmla="*/ 157054 h 214333"/>
                    <a:gd name="T26" fmla="*/ 38793 w 169949"/>
                    <a:gd name="T27" fmla="*/ 94232 h 214333"/>
                    <a:gd name="T28" fmla="*/ 49877 w 169949"/>
                    <a:gd name="T29" fmla="*/ 77603 h 214333"/>
                    <a:gd name="T30" fmla="*/ 60960 w 169949"/>
                    <a:gd name="T31" fmla="*/ 62821 h 214333"/>
                    <a:gd name="T32" fmla="*/ 81280 w 169949"/>
                    <a:gd name="T33" fmla="*/ 44344 h 214333"/>
                    <a:gd name="T34" fmla="*/ 103448 w 169949"/>
                    <a:gd name="T35" fmla="*/ 27715 h 214333"/>
                    <a:gd name="T36" fmla="*/ 114531 w 169949"/>
                    <a:gd name="T37" fmla="*/ 18477 h 214333"/>
                    <a:gd name="T38" fmla="*/ 127462 w 169949"/>
                    <a:gd name="T39" fmla="*/ 11086 h 214333"/>
                    <a:gd name="T40" fmla="*/ 138546 w 169949"/>
                    <a:gd name="T41" fmla="*/ 3695 h 214333"/>
                    <a:gd name="T42" fmla="*/ 151477 w 169949"/>
                    <a:gd name="T43" fmla="*/ 0 h 214333"/>
                    <a:gd name="T44" fmla="*/ 160713 w 169949"/>
                    <a:gd name="T45" fmla="*/ 0 h 214333"/>
                    <a:gd name="T46" fmla="*/ 168102 w 169949"/>
                    <a:gd name="T47" fmla="*/ 5543 h 214333"/>
                    <a:gd name="T48" fmla="*/ 169949 w 169949"/>
                    <a:gd name="T49" fmla="*/ 18477 h 214333"/>
                    <a:gd name="T50" fmla="*/ 164408 w 169949"/>
                    <a:gd name="T51" fmla="*/ 29563 h 214333"/>
                    <a:gd name="T52" fmla="*/ 155171 w 169949"/>
                    <a:gd name="T53" fmla="*/ 42497 h 214333"/>
                    <a:gd name="T54" fmla="*/ 142240 w 169949"/>
                    <a:gd name="T55" fmla="*/ 53583 h 214333"/>
                    <a:gd name="T56" fmla="*/ 133004 w 169949"/>
                    <a:gd name="T57" fmla="*/ 64669 h 214333"/>
                    <a:gd name="T58" fmla="*/ 9237 w 169949"/>
                    <a:gd name="T59" fmla="*/ 186617 h 214333"/>
                    <a:gd name="T60" fmla="*/ 12931 w 169949"/>
                    <a:gd name="T61" fmla="*/ 188465 h 214333"/>
                    <a:gd name="T62" fmla="*/ 14778 w 169949"/>
                    <a:gd name="T63" fmla="*/ 190313 h 214333"/>
                    <a:gd name="T64" fmla="*/ 14778 w 169949"/>
                    <a:gd name="T65" fmla="*/ 197703 h 214333"/>
                    <a:gd name="T66" fmla="*/ 16626 w 169949"/>
                    <a:gd name="T67" fmla="*/ 203246 h 214333"/>
                    <a:gd name="T68" fmla="*/ 36946 w 169949"/>
                    <a:gd name="T69" fmla="*/ 182922 h 214333"/>
                    <a:gd name="T70" fmla="*/ 51724 w 169949"/>
                    <a:gd name="T71" fmla="*/ 160749 h 214333"/>
                    <a:gd name="T72" fmla="*/ 68349 w 169949"/>
                    <a:gd name="T73" fmla="*/ 138577 h 214333"/>
                    <a:gd name="T74" fmla="*/ 83128 w 169949"/>
                    <a:gd name="T75" fmla="*/ 118252 h 214333"/>
                    <a:gd name="T76" fmla="*/ 99753 w 169949"/>
                    <a:gd name="T77" fmla="*/ 97928 h 214333"/>
                    <a:gd name="T78" fmla="*/ 112684 w 169949"/>
                    <a:gd name="T79" fmla="*/ 77603 h 214333"/>
                    <a:gd name="T80" fmla="*/ 125615 w 169949"/>
                    <a:gd name="T81" fmla="*/ 59126 h 214333"/>
                    <a:gd name="T82" fmla="*/ 134851 w 169949"/>
                    <a:gd name="T83" fmla="*/ 48040 h 214333"/>
                    <a:gd name="T84" fmla="*/ 145935 w 169949"/>
                    <a:gd name="T85" fmla="*/ 36954 h 214333"/>
                    <a:gd name="T86" fmla="*/ 155171 w 169949"/>
                    <a:gd name="T87" fmla="*/ 24020 h 214333"/>
                    <a:gd name="T88" fmla="*/ 158866 w 169949"/>
                    <a:gd name="T89" fmla="*/ 11086 h 214333"/>
                    <a:gd name="T90" fmla="*/ 157018 w 169949"/>
                    <a:gd name="T91" fmla="*/ 11086 h 214333"/>
                    <a:gd name="T92" fmla="*/ 145935 w 169949"/>
                    <a:gd name="T93" fmla="*/ 9238 h 214333"/>
                    <a:gd name="T94" fmla="*/ 136698 w 169949"/>
                    <a:gd name="T95" fmla="*/ 14781 h 214333"/>
                    <a:gd name="T96" fmla="*/ 125615 w 169949"/>
                    <a:gd name="T97" fmla="*/ 24020 h 214333"/>
                    <a:gd name="T98" fmla="*/ 112684 w 169949"/>
                    <a:gd name="T99" fmla="*/ 33258 h 214333"/>
                    <a:gd name="T100" fmla="*/ 97906 w 169949"/>
                    <a:gd name="T101" fmla="*/ 42497 h 214333"/>
                    <a:gd name="T102" fmla="*/ 83128 w 169949"/>
                    <a:gd name="T103" fmla="*/ 55431 h 214333"/>
                    <a:gd name="T104" fmla="*/ 72044 w 169949"/>
                    <a:gd name="T105" fmla="*/ 66517 h 214333"/>
                    <a:gd name="T106" fmla="*/ 60960 w 169949"/>
                    <a:gd name="T107" fmla="*/ 79451 h 214333"/>
                    <a:gd name="T108" fmla="*/ 53571 w 169949"/>
                    <a:gd name="T109" fmla="*/ 92385 h 214333"/>
                    <a:gd name="T110" fmla="*/ 44335 w 169949"/>
                    <a:gd name="T111" fmla="*/ 107166 h 214333"/>
                    <a:gd name="T112" fmla="*/ 29557 w 169949"/>
                    <a:gd name="T113" fmla="*/ 133034 h 214333"/>
                    <a:gd name="T114" fmla="*/ 16626 w 169949"/>
                    <a:gd name="T115" fmla="*/ 160749 h 214333"/>
                    <a:gd name="T116" fmla="*/ 9237 w 169949"/>
                    <a:gd name="T117" fmla="*/ 186617 h 214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9949" h="214333">
                      <a:moveTo>
                        <a:pt x="133004" y="64669"/>
                      </a:moveTo>
                      <a:lnTo>
                        <a:pt x="110837" y="96080"/>
                      </a:lnTo>
                      <a:lnTo>
                        <a:pt x="86822" y="131186"/>
                      </a:lnTo>
                      <a:lnTo>
                        <a:pt x="60960" y="166292"/>
                      </a:lnTo>
                      <a:lnTo>
                        <a:pt x="36946" y="195856"/>
                      </a:lnTo>
                      <a:lnTo>
                        <a:pt x="27709" y="205094"/>
                      </a:lnTo>
                      <a:lnTo>
                        <a:pt x="16626" y="212485"/>
                      </a:lnTo>
                      <a:lnTo>
                        <a:pt x="12931" y="214333"/>
                      </a:lnTo>
                      <a:lnTo>
                        <a:pt x="9237" y="214333"/>
                      </a:lnTo>
                      <a:lnTo>
                        <a:pt x="1848" y="205094"/>
                      </a:lnTo>
                      <a:lnTo>
                        <a:pt x="0" y="192160"/>
                      </a:lnTo>
                      <a:lnTo>
                        <a:pt x="0" y="179226"/>
                      </a:lnTo>
                      <a:lnTo>
                        <a:pt x="7389" y="157054"/>
                      </a:lnTo>
                      <a:lnTo>
                        <a:pt x="38793" y="94232"/>
                      </a:lnTo>
                      <a:lnTo>
                        <a:pt x="49877" y="77603"/>
                      </a:lnTo>
                      <a:lnTo>
                        <a:pt x="60960" y="62821"/>
                      </a:lnTo>
                      <a:lnTo>
                        <a:pt x="81280" y="44344"/>
                      </a:lnTo>
                      <a:lnTo>
                        <a:pt x="103448" y="27715"/>
                      </a:lnTo>
                      <a:lnTo>
                        <a:pt x="114531" y="18477"/>
                      </a:lnTo>
                      <a:lnTo>
                        <a:pt x="127462" y="11086"/>
                      </a:lnTo>
                      <a:lnTo>
                        <a:pt x="138546" y="3695"/>
                      </a:lnTo>
                      <a:lnTo>
                        <a:pt x="151477" y="0"/>
                      </a:lnTo>
                      <a:lnTo>
                        <a:pt x="160713" y="0"/>
                      </a:lnTo>
                      <a:lnTo>
                        <a:pt x="168102" y="5543"/>
                      </a:lnTo>
                      <a:lnTo>
                        <a:pt x="169949" y="18477"/>
                      </a:lnTo>
                      <a:lnTo>
                        <a:pt x="164408" y="29563"/>
                      </a:lnTo>
                      <a:lnTo>
                        <a:pt x="155171" y="42497"/>
                      </a:lnTo>
                      <a:lnTo>
                        <a:pt x="142240" y="53583"/>
                      </a:lnTo>
                      <a:lnTo>
                        <a:pt x="133004" y="64669"/>
                      </a:lnTo>
                      <a:close/>
                      <a:moveTo>
                        <a:pt x="9237" y="186617"/>
                      </a:moveTo>
                      <a:lnTo>
                        <a:pt x="12931" y="188465"/>
                      </a:lnTo>
                      <a:lnTo>
                        <a:pt x="14778" y="190313"/>
                      </a:lnTo>
                      <a:lnTo>
                        <a:pt x="14778" y="197703"/>
                      </a:lnTo>
                      <a:lnTo>
                        <a:pt x="16626" y="203246"/>
                      </a:lnTo>
                      <a:lnTo>
                        <a:pt x="36946" y="182922"/>
                      </a:lnTo>
                      <a:lnTo>
                        <a:pt x="51724" y="160749"/>
                      </a:lnTo>
                      <a:lnTo>
                        <a:pt x="68349" y="138577"/>
                      </a:lnTo>
                      <a:lnTo>
                        <a:pt x="83128" y="118252"/>
                      </a:lnTo>
                      <a:lnTo>
                        <a:pt x="99753" y="97928"/>
                      </a:lnTo>
                      <a:lnTo>
                        <a:pt x="112684" y="77603"/>
                      </a:lnTo>
                      <a:lnTo>
                        <a:pt x="125615" y="59126"/>
                      </a:lnTo>
                      <a:lnTo>
                        <a:pt x="134851" y="48040"/>
                      </a:lnTo>
                      <a:lnTo>
                        <a:pt x="145935" y="36954"/>
                      </a:lnTo>
                      <a:lnTo>
                        <a:pt x="155171" y="24020"/>
                      </a:lnTo>
                      <a:lnTo>
                        <a:pt x="158866" y="11086"/>
                      </a:lnTo>
                      <a:lnTo>
                        <a:pt x="157018" y="11086"/>
                      </a:lnTo>
                      <a:lnTo>
                        <a:pt x="145935" y="9238"/>
                      </a:lnTo>
                      <a:lnTo>
                        <a:pt x="136698" y="14781"/>
                      </a:lnTo>
                      <a:lnTo>
                        <a:pt x="125615" y="24020"/>
                      </a:lnTo>
                      <a:lnTo>
                        <a:pt x="112684" y="33258"/>
                      </a:lnTo>
                      <a:lnTo>
                        <a:pt x="97906" y="42497"/>
                      </a:lnTo>
                      <a:lnTo>
                        <a:pt x="83128" y="55431"/>
                      </a:lnTo>
                      <a:lnTo>
                        <a:pt x="72044" y="66517"/>
                      </a:lnTo>
                      <a:lnTo>
                        <a:pt x="60960" y="79451"/>
                      </a:lnTo>
                      <a:lnTo>
                        <a:pt x="53571" y="92385"/>
                      </a:lnTo>
                      <a:lnTo>
                        <a:pt x="44335" y="107166"/>
                      </a:lnTo>
                      <a:lnTo>
                        <a:pt x="29557" y="133034"/>
                      </a:lnTo>
                      <a:lnTo>
                        <a:pt x="16626" y="160749"/>
                      </a:lnTo>
                      <a:lnTo>
                        <a:pt x="9237" y="186617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0" name="Freeform 25"/>
                <p:cNvSpPr>
                  <a:spLocks noEditPoints="1"/>
                </p:cNvSpPr>
                <p:nvPr/>
              </p:nvSpPr>
              <p:spPr bwMode="auto">
                <a:xfrm>
                  <a:off x="987716" y="2115532"/>
                  <a:ext cx="379307" cy="217556"/>
                </a:xfrm>
                <a:custGeom>
                  <a:avLst/>
                  <a:gdLst>
                    <a:gd name="T0" fmla="*/ 5542 w 264160"/>
                    <a:gd name="T1" fmla="*/ 62822 h 151512"/>
                    <a:gd name="T2" fmla="*/ 35098 w 264160"/>
                    <a:gd name="T3" fmla="*/ 42497 h 151512"/>
                    <a:gd name="T4" fmla="*/ 48029 w 264160"/>
                    <a:gd name="T5" fmla="*/ 40650 h 151512"/>
                    <a:gd name="T6" fmla="*/ 55418 w 264160"/>
                    <a:gd name="T7" fmla="*/ 38802 h 151512"/>
                    <a:gd name="T8" fmla="*/ 60960 w 264160"/>
                    <a:gd name="T9" fmla="*/ 35107 h 151512"/>
                    <a:gd name="T10" fmla="*/ 79433 w 264160"/>
                    <a:gd name="T11" fmla="*/ 27716 h 151512"/>
                    <a:gd name="T12" fmla="*/ 145934 w 264160"/>
                    <a:gd name="T13" fmla="*/ 7391 h 151512"/>
                    <a:gd name="T14" fmla="*/ 184727 w 264160"/>
                    <a:gd name="T15" fmla="*/ 0 h 151512"/>
                    <a:gd name="T16" fmla="*/ 232756 w 264160"/>
                    <a:gd name="T17" fmla="*/ 22173 h 151512"/>
                    <a:gd name="T18" fmla="*/ 264160 w 264160"/>
                    <a:gd name="T19" fmla="*/ 70213 h 151512"/>
                    <a:gd name="T20" fmla="*/ 181033 w 264160"/>
                    <a:gd name="T21" fmla="*/ 109015 h 151512"/>
                    <a:gd name="T22" fmla="*/ 97905 w 264160"/>
                    <a:gd name="T23" fmla="*/ 133035 h 151512"/>
                    <a:gd name="T24" fmla="*/ 48029 w 264160"/>
                    <a:gd name="T25" fmla="*/ 147816 h 151512"/>
                    <a:gd name="T26" fmla="*/ 27709 w 264160"/>
                    <a:gd name="T27" fmla="*/ 151512 h 151512"/>
                    <a:gd name="T28" fmla="*/ 1847 w 264160"/>
                    <a:gd name="T29" fmla="*/ 112710 h 151512"/>
                    <a:gd name="T30" fmla="*/ 0 w 264160"/>
                    <a:gd name="T31" fmla="*/ 75756 h 151512"/>
                    <a:gd name="T32" fmla="*/ 140393 w 264160"/>
                    <a:gd name="T33" fmla="*/ 70213 h 151512"/>
                    <a:gd name="T34" fmla="*/ 234603 w 264160"/>
                    <a:gd name="T35" fmla="*/ 44345 h 151512"/>
                    <a:gd name="T36" fmla="*/ 197658 w 264160"/>
                    <a:gd name="T37" fmla="*/ 14782 h 151512"/>
                    <a:gd name="T38" fmla="*/ 157018 w 264160"/>
                    <a:gd name="T39" fmla="*/ 14782 h 151512"/>
                    <a:gd name="T40" fmla="*/ 105294 w 264160"/>
                    <a:gd name="T41" fmla="*/ 35107 h 151512"/>
                    <a:gd name="T42" fmla="*/ 79433 w 264160"/>
                    <a:gd name="T43" fmla="*/ 44345 h 151512"/>
                    <a:gd name="T44" fmla="*/ 77585 w 264160"/>
                    <a:gd name="T45" fmla="*/ 62822 h 151512"/>
                    <a:gd name="T46" fmla="*/ 88669 w 264160"/>
                    <a:gd name="T47" fmla="*/ 83147 h 151512"/>
                    <a:gd name="T48" fmla="*/ 241993 w 264160"/>
                    <a:gd name="T49" fmla="*/ 53584 h 151512"/>
                    <a:gd name="T50" fmla="*/ 169949 w 264160"/>
                    <a:gd name="T51" fmla="*/ 72061 h 151512"/>
                    <a:gd name="T52" fmla="*/ 112683 w 264160"/>
                    <a:gd name="T53" fmla="*/ 96081 h 151512"/>
                    <a:gd name="T54" fmla="*/ 75738 w 264160"/>
                    <a:gd name="T55" fmla="*/ 83147 h 151512"/>
                    <a:gd name="T56" fmla="*/ 62807 w 264160"/>
                    <a:gd name="T57" fmla="*/ 48041 h 151512"/>
                    <a:gd name="T58" fmla="*/ 55418 w 264160"/>
                    <a:gd name="T59" fmla="*/ 49888 h 151512"/>
                    <a:gd name="T60" fmla="*/ 46182 w 264160"/>
                    <a:gd name="T61" fmla="*/ 55431 h 151512"/>
                    <a:gd name="T62" fmla="*/ 42487 w 264160"/>
                    <a:gd name="T63" fmla="*/ 75756 h 151512"/>
                    <a:gd name="T64" fmla="*/ 55418 w 264160"/>
                    <a:gd name="T65" fmla="*/ 103471 h 151512"/>
                    <a:gd name="T66" fmla="*/ 70196 w 264160"/>
                    <a:gd name="T67" fmla="*/ 127492 h 151512"/>
                    <a:gd name="T68" fmla="*/ 160713 w 264160"/>
                    <a:gd name="T69" fmla="*/ 101624 h 151512"/>
                    <a:gd name="T70" fmla="*/ 249382 w 264160"/>
                    <a:gd name="T71" fmla="*/ 66517 h 151512"/>
                    <a:gd name="T72" fmla="*/ 247534 w 264160"/>
                    <a:gd name="T73" fmla="*/ 57279 h 151512"/>
                    <a:gd name="T74" fmla="*/ 241993 w 264160"/>
                    <a:gd name="T75" fmla="*/ 53584 h 151512"/>
                    <a:gd name="T76" fmla="*/ 18473 w 264160"/>
                    <a:gd name="T77" fmla="*/ 75756 h 151512"/>
                    <a:gd name="T78" fmla="*/ 12931 w 264160"/>
                    <a:gd name="T79" fmla="*/ 107167 h 151512"/>
                    <a:gd name="T80" fmla="*/ 31403 w 264160"/>
                    <a:gd name="T81" fmla="*/ 136730 h 151512"/>
                    <a:gd name="T82" fmla="*/ 40640 w 264160"/>
                    <a:gd name="T83" fmla="*/ 136730 h 151512"/>
                    <a:gd name="T84" fmla="*/ 42487 w 264160"/>
                    <a:gd name="T85" fmla="*/ 109015 h 151512"/>
                    <a:gd name="T86" fmla="*/ 29556 w 264160"/>
                    <a:gd name="T87" fmla="*/ 64670 h 151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4160" h="151512">
                      <a:moveTo>
                        <a:pt x="0" y="75756"/>
                      </a:moveTo>
                      <a:lnTo>
                        <a:pt x="5542" y="62822"/>
                      </a:lnTo>
                      <a:lnTo>
                        <a:pt x="18473" y="49888"/>
                      </a:lnTo>
                      <a:lnTo>
                        <a:pt x="35098" y="42497"/>
                      </a:lnTo>
                      <a:lnTo>
                        <a:pt x="40640" y="40650"/>
                      </a:lnTo>
                      <a:lnTo>
                        <a:pt x="48029" y="40650"/>
                      </a:lnTo>
                      <a:lnTo>
                        <a:pt x="53571" y="38802"/>
                      </a:lnTo>
                      <a:lnTo>
                        <a:pt x="55418" y="38802"/>
                      </a:lnTo>
                      <a:lnTo>
                        <a:pt x="57265" y="36954"/>
                      </a:lnTo>
                      <a:lnTo>
                        <a:pt x="60960" y="35107"/>
                      </a:lnTo>
                      <a:lnTo>
                        <a:pt x="62807" y="33259"/>
                      </a:lnTo>
                      <a:lnTo>
                        <a:pt x="79433" y="27716"/>
                      </a:lnTo>
                      <a:lnTo>
                        <a:pt x="101600" y="22173"/>
                      </a:lnTo>
                      <a:lnTo>
                        <a:pt x="145934" y="7391"/>
                      </a:lnTo>
                      <a:lnTo>
                        <a:pt x="168102" y="1848"/>
                      </a:lnTo>
                      <a:lnTo>
                        <a:pt x="184727" y="0"/>
                      </a:lnTo>
                      <a:lnTo>
                        <a:pt x="208742" y="5543"/>
                      </a:lnTo>
                      <a:lnTo>
                        <a:pt x="232756" y="22173"/>
                      </a:lnTo>
                      <a:lnTo>
                        <a:pt x="251229" y="44345"/>
                      </a:lnTo>
                      <a:lnTo>
                        <a:pt x="264160" y="70213"/>
                      </a:lnTo>
                      <a:lnTo>
                        <a:pt x="223520" y="92385"/>
                      </a:lnTo>
                      <a:lnTo>
                        <a:pt x="181033" y="109015"/>
                      </a:lnTo>
                      <a:lnTo>
                        <a:pt x="138545" y="120101"/>
                      </a:lnTo>
                      <a:lnTo>
                        <a:pt x="97905" y="133035"/>
                      </a:lnTo>
                      <a:lnTo>
                        <a:pt x="57265" y="147816"/>
                      </a:lnTo>
                      <a:lnTo>
                        <a:pt x="48029" y="147816"/>
                      </a:lnTo>
                      <a:lnTo>
                        <a:pt x="38793" y="149664"/>
                      </a:lnTo>
                      <a:lnTo>
                        <a:pt x="27709" y="151512"/>
                      </a:lnTo>
                      <a:lnTo>
                        <a:pt x="11083" y="133035"/>
                      </a:lnTo>
                      <a:lnTo>
                        <a:pt x="1847" y="112710"/>
                      </a:lnTo>
                      <a:lnTo>
                        <a:pt x="0" y="94233"/>
                      </a:lnTo>
                      <a:lnTo>
                        <a:pt x="0" y="75756"/>
                      </a:lnTo>
                      <a:close/>
                      <a:moveTo>
                        <a:pt x="94211" y="90538"/>
                      </a:moveTo>
                      <a:lnTo>
                        <a:pt x="140393" y="70213"/>
                      </a:lnTo>
                      <a:lnTo>
                        <a:pt x="188422" y="57279"/>
                      </a:lnTo>
                      <a:lnTo>
                        <a:pt x="234603" y="44345"/>
                      </a:lnTo>
                      <a:lnTo>
                        <a:pt x="217978" y="24020"/>
                      </a:lnTo>
                      <a:lnTo>
                        <a:pt x="197658" y="14782"/>
                      </a:lnTo>
                      <a:lnTo>
                        <a:pt x="179185" y="12934"/>
                      </a:lnTo>
                      <a:lnTo>
                        <a:pt x="157018" y="14782"/>
                      </a:lnTo>
                      <a:lnTo>
                        <a:pt x="120073" y="29564"/>
                      </a:lnTo>
                      <a:lnTo>
                        <a:pt x="105294" y="35107"/>
                      </a:lnTo>
                      <a:lnTo>
                        <a:pt x="88669" y="38802"/>
                      </a:lnTo>
                      <a:lnTo>
                        <a:pt x="79433" y="44345"/>
                      </a:lnTo>
                      <a:lnTo>
                        <a:pt x="75738" y="53584"/>
                      </a:lnTo>
                      <a:lnTo>
                        <a:pt x="77585" y="62822"/>
                      </a:lnTo>
                      <a:lnTo>
                        <a:pt x="83127" y="73908"/>
                      </a:lnTo>
                      <a:lnTo>
                        <a:pt x="88669" y="83147"/>
                      </a:lnTo>
                      <a:lnTo>
                        <a:pt x="94211" y="90538"/>
                      </a:lnTo>
                      <a:close/>
                      <a:moveTo>
                        <a:pt x="241993" y="53584"/>
                      </a:moveTo>
                      <a:lnTo>
                        <a:pt x="206894" y="62822"/>
                      </a:lnTo>
                      <a:lnTo>
                        <a:pt x="169949" y="72061"/>
                      </a:lnTo>
                      <a:lnTo>
                        <a:pt x="134851" y="84994"/>
                      </a:lnTo>
                      <a:lnTo>
                        <a:pt x="112683" y="96081"/>
                      </a:lnTo>
                      <a:lnTo>
                        <a:pt x="90516" y="101624"/>
                      </a:lnTo>
                      <a:lnTo>
                        <a:pt x="75738" y="83147"/>
                      </a:lnTo>
                      <a:lnTo>
                        <a:pt x="68349" y="64670"/>
                      </a:lnTo>
                      <a:lnTo>
                        <a:pt x="62807" y="48041"/>
                      </a:lnTo>
                      <a:lnTo>
                        <a:pt x="59113" y="49888"/>
                      </a:lnTo>
                      <a:lnTo>
                        <a:pt x="55418" y="49888"/>
                      </a:lnTo>
                      <a:lnTo>
                        <a:pt x="48029" y="53584"/>
                      </a:lnTo>
                      <a:lnTo>
                        <a:pt x="46182" y="55431"/>
                      </a:lnTo>
                      <a:lnTo>
                        <a:pt x="42487" y="64670"/>
                      </a:lnTo>
                      <a:lnTo>
                        <a:pt x="42487" y="75756"/>
                      </a:lnTo>
                      <a:lnTo>
                        <a:pt x="48029" y="88690"/>
                      </a:lnTo>
                      <a:lnTo>
                        <a:pt x="55418" y="103471"/>
                      </a:lnTo>
                      <a:lnTo>
                        <a:pt x="62807" y="116405"/>
                      </a:lnTo>
                      <a:lnTo>
                        <a:pt x="70196" y="127492"/>
                      </a:lnTo>
                      <a:lnTo>
                        <a:pt x="114531" y="114558"/>
                      </a:lnTo>
                      <a:lnTo>
                        <a:pt x="160713" y="101624"/>
                      </a:lnTo>
                      <a:lnTo>
                        <a:pt x="205047" y="86842"/>
                      </a:lnTo>
                      <a:lnTo>
                        <a:pt x="249382" y="66517"/>
                      </a:lnTo>
                      <a:lnTo>
                        <a:pt x="251229" y="64670"/>
                      </a:lnTo>
                      <a:lnTo>
                        <a:pt x="247534" y="57279"/>
                      </a:lnTo>
                      <a:lnTo>
                        <a:pt x="243840" y="55431"/>
                      </a:lnTo>
                      <a:lnTo>
                        <a:pt x="241993" y="53584"/>
                      </a:lnTo>
                      <a:close/>
                      <a:moveTo>
                        <a:pt x="29556" y="64670"/>
                      </a:moveTo>
                      <a:lnTo>
                        <a:pt x="18473" y="75756"/>
                      </a:lnTo>
                      <a:lnTo>
                        <a:pt x="12931" y="90538"/>
                      </a:lnTo>
                      <a:lnTo>
                        <a:pt x="12931" y="107167"/>
                      </a:lnTo>
                      <a:lnTo>
                        <a:pt x="18473" y="123796"/>
                      </a:lnTo>
                      <a:lnTo>
                        <a:pt x="31403" y="136730"/>
                      </a:lnTo>
                      <a:lnTo>
                        <a:pt x="36945" y="138578"/>
                      </a:lnTo>
                      <a:lnTo>
                        <a:pt x="40640" y="136730"/>
                      </a:lnTo>
                      <a:lnTo>
                        <a:pt x="57265" y="131187"/>
                      </a:lnTo>
                      <a:lnTo>
                        <a:pt x="42487" y="109015"/>
                      </a:lnTo>
                      <a:lnTo>
                        <a:pt x="33251" y="86842"/>
                      </a:lnTo>
                      <a:lnTo>
                        <a:pt x="29556" y="6467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1" name="Freeform 26"/>
                <p:cNvSpPr>
                  <a:spLocks noEditPoints="1"/>
                </p:cNvSpPr>
                <p:nvPr/>
              </p:nvSpPr>
              <p:spPr bwMode="auto">
                <a:xfrm>
                  <a:off x="1022197" y="2736360"/>
                  <a:ext cx="631294" cy="130002"/>
                </a:xfrm>
                <a:custGeom>
                  <a:avLst/>
                  <a:gdLst>
                    <a:gd name="T0" fmla="*/ 81280 w 439651"/>
                    <a:gd name="T1" fmla="*/ 51735 h 90537"/>
                    <a:gd name="T2" fmla="*/ 125615 w 439651"/>
                    <a:gd name="T3" fmla="*/ 42497 h 90537"/>
                    <a:gd name="T4" fmla="*/ 212437 w 439651"/>
                    <a:gd name="T5" fmla="*/ 29563 h 90537"/>
                    <a:gd name="T6" fmla="*/ 297411 w 439651"/>
                    <a:gd name="T7" fmla="*/ 12934 h 90537"/>
                    <a:gd name="T8" fmla="*/ 338051 w 439651"/>
                    <a:gd name="T9" fmla="*/ 5543 h 90537"/>
                    <a:gd name="T10" fmla="*/ 380539 w 439651"/>
                    <a:gd name="T11" fmla="*/ 0 h 90537"/>
                    <a:gd name="T12" fmla="*/ 421179 w 439651"/>
                    <a:gd name="T13" fmla="*/ 1847 h 90537"/>
                    <a:gd name="T14" fmla="*/ 428568 w 439651"/>
                    <a:gd name="T15" fmla="*/ 7390 h 90537"/>
                    <a:gd name="T16" fmla="*/ 437804 w 439651"/>
                    <a:gd name="T17" fmla="*/ 11086 h 90537"/>
                    <a:gd name="T18" fmla="*/ 437804 w 439651"/>
                    <a:gd name="T19" fmla="*/ 12934 h 90537"/>
                    <a:gd name="T20" fmla="*/ 439651 w 439651"/>
                    <a:gd name="T21" fmla="*/ 12934 h 90537"/>
                    <a:gd name="T22" fmla="*/ 437804 w 439651"/>
                    <a:gd name="T23" fmla="*/ 14781 h 90537"/>
                    <a:gd name="T24" fmla="*/ 413789 w 439651"/>
                    <a:gd name="T25" fmla="*/ 22172 h 90537"/>
                    <a:gd name="T26" fmla="*/ 391622 w 439651"/>
                    <a:gd name="T27" fmla="*/ 31411 h 90537"/>
                    <a:gd name="T28" fmla="*/ 367608 w 439651"/>
                    <a:gd name="T29" fmla="*/ 40649 h 90537"/>
                    <a:gd name="T30" fmla="*/ 349135 w 439651"/>
                    <a:gd name="T31" fmla="*/ 44344 h 90537"/>
                    <a:gd name="T32" fmla="*/ 332509 w 439651"/>
                    <a:gd name="T33" fmla="*/ 48040 h 90537"/>
                    <a:gd name="T34" fmla="*/ 297411 w 439651"/>
                    <a:gd name="T35" fmla="*/ 59126 h 90537"/>
                    <a:gd name="T36" fmla="*/ 278939 w 439651"/>
                    <a:gd name="T37" fmla="*/ 60974 h 90537"/>
                    <a:gd name="T38" fmla="*/ 223520 w 439651"/>
                    <a:gd name="T39" fmla="*/ 72060 h 90537"/>
                    <a:gd name="T40" fmla="*/ 186575 w 439651"/>
                    <a:gd name="T41" fmla="*/ 77603 h 90537"/>
                    <a:gd name="T42" fmla="*/ 149629 w 439651"/>
                    <a:gd name="T43" fmla="*/ 84994 h 90537"/>
                    <a:gd name="T44" fmla="*/ 112684 w 439651"/>
                    <a:gd name="T45" fmla="*/ 84994 h 90537"/>
                    <a:gd name="T46" fmla="*/ 94211 w 439651"/>
                    <a:gd name="T47" fmla="*/ 86841 h 90537"/>
                    <a:gd name="T48" fmla="*/ 75739 w 439651"/>
                    <a:gd name="T49" fmla="*/ 90537 h 90537"/>
                    <a:gd name="T50" fmla="*/ 55419 w 439651"/>
                    <a:gd name="T51" fmla="*/ 88689 h 90537"/>
                    <a:gd name="T52" fmla="*/ 35099 w 439651"/>
                    <a:gd name="T53" fmla="*/ 88689 h 90537"/>
                    <a:gd name="T54" fmla="*/ 14779 w 439651"/>
                    <a:gd name="T55" fmla="*/ 86841 h 90537"/>
                    <a:gd name="T56" fmla="*/ 11084 w 439651"/>
                    <a:gd name="T57" fmla="*/ 86841 h 90537"/>
                    <a:gd name="T58" fmla="*/ 3695 w 439651"/>
                    <a:gd name="T59" fmla="*/ 83146 h 90537"/>
                    <a:gd name="T60" fmla="*/ 1848 w 439651"/>
                    <a:gd name="T61" fmla="*/ 81298 h 90537"/>
                    <a:gd name="T62" fmla="*/ 0 w 439651"/>
                    <a:gd name="T63" fmla="*/ 77603 h 90537"/>
                    <a:gd name="T64" fmla="*/ 40640 w 439651"/>
                    <a:gd name="T65" fmla="*/ 60974 h 90537"/>
                    <a:gd name="T66" fmla="*/ 81280 w 439651"/>
                    <a:gd name="T67" fmla="*/ 51735 h 90537"/>
                    <a:gd name="T68" fmla="*/ 411942 w 439651"/>
                    <a:gd name="T69" fmla="*/ 12934 h 90537"/>
                    <a:gd name="T70" fmla="*/ 371302 w 439651"/>
                    <a:gd name="T71" fmla="*/ 11086 h 90537"/>
                    <a:gd name="T72" fmla="*/ 328815 w 439651"/>
                    <a:gd name="T73" fmla="*/ 16629 h 90537"/>
                    <a:gd name="T74" fmla="*/ 284480 w 439651"/>
                    <a:gd name="T75" fmla="*/ 24020 h 90537"/>
                    <a:gd name="T76" fmla="*/ 240146 w 439651"/>
                    <a:gd name="T77" fmla="*/ 33258 h 90537"/>
                    <a:gd name="T78" fmla="*/ 190269 w 439651"/>
                    <a:gd name="T79" fmla="*/ 40649 h 90537"/>
                    <a:gd name="T80" fmla="*/ 179186 w 439651"/>
                    <a:gd name="T81" fmla="*/ 44344 h 90537"/>
                    <a:gd name="T82" fmla="*/ 175491 w 439651"/>
                    <a:gd name="T83" fmla="*/ 46192 h 90537"/>
                    <a:gd name="T84" fmla="*/ 169949 w 439651"/>
                    <a:gd name="T85" fmla="*/ 46192 h 90537"/>
                    <a:gd name="T86" fmla="*/ 123768 w 439651"/>
                    <a:gd name="T87" fmla="*/ 53583 h 90537"/>
                    <a:gd name="T88" fmla="*/ 73891 w 439651"/>
                    <a:gd name="T89" fmla="*/ 62821 h 90537"/>
                    <a:gd name="T90" fmla="*/ 25862 w 439651"/>
                    <a:gd name="T91" fmla="*/ 77603 h 90537"/>
                    <a:gd name="T92" fmla="*/ 57266 w 439651"/>
                    <a:gd name="T93" fmla="*/ 79451 h 90537"/>
                    <a:gd name="T94" fmla="*/ 88669 w 439651"/>
                    <a:gd name="T95" fmla="*/ 79451 h 90537"/>
                    <a:gd name="T96" fmla="*/ 118226 w 439651"/>
                    <a:gd name="T97" fmla="*/ 77603 h 90537"/>
                    <a:gd name="T98" fmla="*/ 134851 w 439651"/>
                    <a:gd name="T99" fmla="*/ 77603 h 90537"/>
                    <a:gd name="T100" fmla="*/ 149629 w 439651"/>
                    <a:gd name="T101" fmla="*/ 75755 h 90537"/>
                    <a:gd name="T102" fmla="*/ 153324 w 439651"/>
                    <a:gd name="T103" fmla="*/ 75755 h 90537"/>
                    <a:gd name="T104" fmla="*/ 164408 w 439651"/>
                    <a:gd name="T105" fmla="*/ 72060 h 90537"/>
                    <a:gd name="T106" fmla="*/ 168102 w 439651"/>
                    <a:gd name="T107" fmla="*/ 72060 h 90537"/>
                    <a:gd name="T108" fmla="*/ 256771 w 439651"/>
                    <a:gd name="T109" fmla="*/ 57278 h 90537"/>
                    <a:gd name="T110" fmla="*/ 273397 w 439651"/>
                    <a:gd name="T111" fmla="*/ 55431 h 90537"/>
                    <a:gd name="T112" fmla="*/ 291869 w 439651"/>
                    <a:gd name="T113" fmla="*/ 51735 h 90537"/>
                    <a:gd name="T114" fmla="*/ 350982 w 439651"/>
                    <a:gd name="T115" fmla="*/ 36954 h 90537"/>
                    <a:gd name="T116" fmla="*/ 380539 w 439651"/>
                    <a:gd name="T117" fmla="*/ 25867 h 90537"/>
                    <a:gd name="T118" fmla="*/ 411942 w 439651"/>
                    <a:gd name="T119" fmla="*/ 12934 h 90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39651" h="90537">
                      <a:moveTo>
                        <a:pt x="81280" y="51735"/>
                      </a:moveTo>
                      <a:lnTo>
                        <a:pt x="125615" y="42497"/>
                      </a:lnTo>
                      <a:lnTo>
                        <a:pt x="212437" y="29563"/>
                      </a:lnTo>
                      <a:lnTo>
                        <a:pt x="297411" y="12934"/>
                      </a:lnTo>
                      <a:lnTo>
                        <a:pt x="338051" y="5543"/>
                      </a:lnTo>
                      <a:lnTo>
                        <a:pt x="380539" y="0"/>
                      </a:lnTo>
                      <a:lnTo>
                        <a:pt x="421179" y="1847"/>
                      </a:lnTo>
                      <a:lnTo>
                        <a:pt x="428568" y="7390"/>
                      </a:lnTo>
                      <a:lnTo>
                        <a:pt x="437804" y="11086"/>
                      </a:lnTo>
                      <a:lnTo>
                        <a:pt x="437804" y="12934"/>
                      </a:lnTo>
                      <a:lnTo>
                        <a:pt x="439651" y="12934"/>
                      </a:lnTo>
                      <a:lnTo>
                        <a:pt x="437804" y="14781"/>
                      </a:lnTo>
                      <a:lnTo>
                        <a:pt x="413789" y="22172"/>
                      </a:lnTo>
                      <a:lnTo>
                        <a:pt x="391622" y="31411"/>
                      </a:lnTo>
                      <a:lnTo>
                        <a:pt x="367608" y="40649"/>
                      </a:lnTo>
                      <a:lnTo>
                        <a:pt x="349135" y="44344"/>
                      </a:lnTo>
                      <a:lnTo>
                        <a:pt x="332509" y="48040"/>
                      </a:lnTo>
                      <a:lnTo>
                        <a:pt x="297411" y="59126"/>
                      </a:lnTo>
                      <a:lnTo>
                        <a:pt x="278939" y="60974"/>
                      </a:lnTo>
                      <a:lnTo>
                        <a:pt x="223520" y="72060"/>
                      </a:lnTo>
                      <a:lnTo>
                        <a:pt x="186575" y="77603"/>
                      </a:lnTo>
                      <a:lnTo>
                        <a:pt x="149629" y="84994"/>
                      </a:lnTo>
                      <a:lnTo>
                        <a:pt x="112684" y="84994"/>
                      </a:lnTo>
                      <a:lnTo>
                        <a:pt x="94211" y="86841"/>
                      </a:lnTo>
                      <a:lnTo>
                        <a:pt x="75739" y="90537"/>
                      </a:lnTo>
                      <a:lnTo>
                        <a:pt x="55419" y="88689"/>
                      </a:lnTo>
                      <a:lnTo>
                        <a:pt x="35099" y="88689"/>
                      </a:lnTo>
                      <a:lnTo>
                        <a:pt x="14779" y="86841"/>
                      </a:lnTo>
                      <a:lnTo>
                        <a:pt x="11084" y="86841"/>
                      </a:lnTo>
                      <a:lnTo>
                        <a:pt x="3695" y="83146"/>
                      </a:lnTo>
                      <a:lnTo>
                        <a:pt x="1848" y="81298"/>
                      </a:lnTo>
                      <a:lnTo>
                        <a:pt x="0" y="77603"/>
                      </a:lnTo>
                      <a:lnTo>
                        <a:pt x="40640" y="60974"/>
                      </a:lnTo>
                      <a:lnTo>
                        <a:pt x="81280" y="51735"/>
                      </a:lnTo>
                      <a:close/>
                      <a:moveTo>
                        <a:pt x="411942" y="12934"/>
                      </a:moveTo>
                      <a:lnTo>
                        <a:pt x="371302" y="11086"/>
                      </a:lnTo>
                      <a:lnTo>
                        <a:pt x="328815" y="16629"/>
                      </a:lnTo>
                      <a:lnTo>
                        <a:pt x="284480" y="24020"/>
                      </a:lnTo>
                      <a:lnTo>
                        <a:pt x="240146" y="33258"/>
                      </a:lnTo>
                      <a:lnTo>
                        <a:pt x="190269" y="40649"/>
                      </a:lnTo>
                      <a:lnTo>
                        <a:pt x="179186" y="44344"/>
                      </a:lnTo>
                      <a:lnTo>
                        <a:pt x="175491" y="46192"/>
                      </a:lnTo>
                      <a:lnTo>
                        <a:pt x="169949" y="46192"/>
                      </a:lnTo>
                      <a:lnTo>
                        <a:pt x="123768" y="53583"/>
                      </a:lnTo>
                      <a:lnTo>
                        <a:pt x="73891" y="62821"/>
                      </a:lnTo>
                      <a:lnTo>
                        <a:pt x="25862" y="77603"/>
                      </a:lnTo>
                      <a:lnTo>
                        <a:pt x="57266" y="79451"/>
                      </a:lnTo>
                      <a:lnTo>
                        <a:pt x="88669" y="79451"/>
                      </a:lnTo>
                      <a:lnTo>
                        <a:pt x="118226" y="77603"/>
                      </a:lnTo>
                      <a:lnTo>
                        <a:pt x="134851" y="77603"/>
                      </a:lnTo>
                      <a:lnTo>
                        <a:pt x="149629" y="75755"/>
                      </a:lnTo>
                      <a:lnTo>
                        <a:pt x="153324" y="75755"/>
                      </a:lnTo>
                      <a:lnTo>
                        <a:pt x="164408" y="72060"/>
                      </a:lnTo>
                      <a:lnTo>
                        <a:pt x="168102" y="72060"/>
                      </a:lnTo>
                      <a:lnTo>
                        <a:pt x="256771" y="57278"/>
                      </a:lnTo>
                      <a:lnTo>
                        <a:pt x="273397" y="55431"/>
                      </a:lnTo>
                      <a:lnTo>
                        <a:pt x="291869" y="51735"/>
                      </a:lnTo>
                      <a:lnTo>
                        <a:pt x="350982" y="36954"/>
                      </a:lnTo>
                      <a:lnTo>
                        <a:pt x="380539" y="25867"/>
                      </a:lnTo>
                      <a:lnTo>
                        <a:pt x="411942" y="12934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3" name="Freeform 28"/>
                <p:cNvSpPr>
                  <a:spLocks noEditPoints="1"/>
                </p:cNvSpPr>
                <p:nvPr/>
              </p:nvSpPr>
              <p:spPr bwMode="auto">
                <a:xfrm>
                  <a:off x="786126" y="1982877"/>
                  <a:ext cx="1572929" cy="1130224"/>
                </a:xfrm>
                <a:custGeom>
                  <a:avLst/>
                  <a:gdLst>
                    <a:gd name="T0" fmla="*/ 871913 w 1095433"/>
                    <a:gd name="T1" fmla="*/ 88690 h 787120"/>
                    <a:gd name="T2" fmla="*/ 1014153 w 1095433"/>
                    <a:gd name="T3" fmla="*/ 195856 h 787120"/>
                    <a:gd name="T4" fmla="*/ 1032626 w 1095433"/>
                    <a:gd name="T5" fmla="*/ 430514 h 787120"/>
                    <a:gd name="T6" fmla="*/ 853440 w 1095433"/>
                    <a:gd name="T7" fmla="*/ 713212 h 787120"/>
                    <a:gd name="T8" fmla="*/ 548640 w 1095433"/>
                    <a:gd name="T9" fmla="*/ 776034 h 787120"/>
                    <a:gd name="T10" fmla="*/ 103447 w 1095433"/>
                    <a:gd name="T11" fmla="*/ 768643 h 787120"/>
                    <a:gd name="T12" fmla="*/ 20320 w 1095433"/>
                    <a:gd name="T13" fmla="*/ 441600 h 787120"/>
                    <a:gd name="T14" fmla="*/ 59113 w 1095433"/>
                    <a:gd name="T15" fmla="*/ 254983 h 787120"/>
                    <a:gd name="T16" fmla="*/ 173644 w 1095433"/>
                    <a:gd name="T17" fmla="*/ 86842 h 787120"/>
                    <a:gd name="T18" fmla="*/ 480291 w 1095433"/>
                    <a:gd name="T19" fmla="*/ 83147 h 787120"/>
                    <a:gd name="T20" fmla="*/ 866371 w 1095433"/>
                    <a:gd name="T21" fmla="*/ 299328 h 787120"/>
                    <a:gd name="T22" fmla="*/ 829426 w 1095433"/>
                    <a:gd name="T23" fmla="*/ 356606 h 787120"/>
                    <a:gd name="T24" fmla="*/ 918095 w 1095433"/>
                    <a:gd name="T25" fmla="*/ 596807 h 787120"/>
                    <a:gd name="T26" fmla="*/ 997527 w 1095433"/>
                    <a:gd name="T27" fmla="*/ 485945 h 787120"/>
                    <a:gd name="T28" fmla="*/ 1049251 w 1095433"/>
                    <a:gd name="T29" fmla="*/ 249440 h 787120"/>
                    <a:gd name="T30" fmla="*/ 940262 w 1095433"/>
                    <a:gd name="T31" fmla="*/ 177379 h 787120"/>
                    <a:gd name="T32" fmla="*/ 975360 w 1095433"/>
                    <a:gd name="T33" fmla="*/ 182923 h 787120"/>
                    <a:gd name="T34" fmla="*/ 846051 w 1095433"/>
                    <a:gd name="T35" fmla="*/ 83147 h 787120"/>
                    <a:gd name="T36" fmla="*/ 772160 w 1095433"/>
                    <a:gd name="T37" fmla="*/ 31411 h 787120"/>
                    <a:gd name="T38" fmla="*/ 934720 w 1095433"/>
                    <a:gd name="T39" fmla="*/ 162598 h 787120"/>
                    <a:gd name="T40" fmla="*/ 689033 w 1095433"/>
                    <a:gd name="T41" fmla="*/ 55431 h 787120"/>
                    <a:gd name="T42" fmla="*/ 746298 w 1095433"/>
                    <a:gd name="T43" fmla="*/ 160750 h 787120"/>
                    <a:gd name="T44" fmla="*/ 622531 w 1095433"/>
                    <a:gd name="T45" fmla="*/ 72061 h 787120"/>
                    <a:gd name="T46" fmla="*/ 857135 w 1095433"/>
                    <a:gd name="T47" fmla="*/ 291937 h 787120"/>
                    <a:gd name="T48" fmla="*/ 868218 w 1095433"/>
                    <a:gd name="T49" fmla="*/ 323348 h 787120"/>
                    <a:gd name="T50" fmla="*/ 633615 w 1095433"/>
                    <a:gd name="T51" fmla="*/ 125644 h 787120"/>
                    <a:gd name="T52" fmla="*/ 788786 w 1095433"/>
                    <a:gd name="T53" fmla="*/ 299328 h 787120"/>
                    <a:gd name="T54" fmla="*/ 650240 w 1095433"/>
                    <a:gd name="T55" fmla="*/ 84995 h 787120"/>
                    <a:gd name="T56" fmla="*/ 842356 w 1095433"/>
                    <a:gd name="T57" fmla="*/ 341825 h 787120"/>
                    <a:gd name="T58" fmla="*/ 851593 w 1095433"/>
                    <a:gd name="T59" fmla="*/ 352911 h 787120"/>
                    <a:gd name="T60" fmla="*/ 60960 w 1095433"/>
                    <a:gd name="T61" fmla="*/ 325195 h 787120"/>
                    <a:gd name="T62" fmla="*/ 99753 w 1095433"/>
                    <a:gd name="T63" fmla="*/ 432362 h 787120"/>
                    <a:gd name="T64" fmla="*/ 596669 w 1095433"/>
                    <a:gd name="T65" fmla="*/ 256830 h 787120"/>
                    <a:gd name="T66" fmla="*/ 482138 w 1095433"/>
                    <a:gd name="T67" fmla="*/ 177379 h 787120"/>
                    <a:gd name="T68" fmla="*/ 437804 w 1095433"/>
                    <a:gd name="T69" fmla="*/ 192161 h 787120"/>
                    <a:gd name="T70" fmla="*/ 374996 w 1095433"/>
                    <a:gd name="T71" fmla="*/ 212486 h 787120"/>
                    <a:gd name="T72" fmla="*/ 238298 w 1095433"/>
                    <a:gd name="T73" fmla="*/ 282698 h 787120"/>
                    <a:gd name="T74" fmla="*/ 184727 w 1095433"/>
                    <a:gd name="T75" fmla="*/ 327043 h 787120"/>
                    <a:gd name="T76" fmla="*/ 635462 w 1095433"/>
                    <a:gd name="T77" fmla="*/ 192161 h 787120"/>
                    <a:gd name="T78" fmla="*/ 720436 w 1095433"/>
                    <a:gd name="T79" fmla="*/ 465620 h 787120"/>
                    <a:gd name="T80" fmla="*/ 774007 w 1095433"/>
                    <a:gd name="T81" fmla="*/ 303023 h 787120"/>
                    <a:gd name="T82" fmla="*/ 774007 w 1095433"/>
                    <a:gd name="T83" fmla="*/ 447143 h 787120"/>
                    <a:gd name="T84" fmla="*/ 302953 w 1095433"/>
                    <a:gd name="T85" fmla="*/ 53584 h 787120"/>
                    <a:gd name="T86" fmla="*/ 441498 w 1095433"/>
                    <a:gd name="T87" fmla="*/ 116405 h 787120"/>
                    <a:gd name="T88" fmla="*/ 362066 w 1095433"/>
                    <a:gd name="T89" fmla="*/ 18477 h 787120"/>
                    <a:gd name="T90" fmla="*/ 895927 w 1095433"/>
                    <a:gd name="T91" fmla="*/ 591264 h 787120"/>
                    <a:gd name="T92" fmla="*/ 609600 w 1095433"/>
                    <a:gd name="T93" fmla="*/ 358454 h 787120"/>
                    <a:gd name="T94" fmla="*/ 299258 w 1095433"/>
                    <a:gd name="T95" fmla="*/ 373235 h 787120"/>
                    <a:gd name="T96" fmla="*/ 36946 w 1095433"/>
                    <a:gd name="T97" fmla="*/ 469316 h 787120"/>
                    <a:gd name="T98" fmla="*/ 62807 w 1095433"/>
                    <a:gd name="T99" fmla="*/ 713212 h 787120"/>
                    <a:gd name="T100" fmla="*/ 367607 w 1095433"/>
                    <a:gd name="T101" fmla="*/ 772338 h 787120"/>
                    <a:gd name="T102" fmla="*/ 838662 w 1095433"/>
                    <a:gd name="T103" fmla="*/ 709516 h 787120"/>
                    <a:gd name="T104" fmla="*/ 413789 w 1095433"/>
                    <a:gd name="T105" fmla="*/ 79451 h 787120"/>
                    <a:gd name="T106" fmla="*/ 387927 w 1095433"/>
                    <a:gd name="T107" fmla="*/ 97928 h 787120"/>
                    <a:gd name="T108" fmla="*/ 203200 w 1095433"/>
                    <a:gd name="T109" fmla="*/ 99776 h 787120"/>
                    <a:gd name="T110" fmla="*/ 133004 w 1095433"/>
                    <a:gd name="T111" fmla="*/ 232810 h 787120"/>
                    <a:gd name="T112" fmla="*/ 413789 w 1095433"/>
                    <a:gd name="T113" fmla="*/ 186618 h 787120"/>
                    <a:gd name="T114" fmla="*/ 384233 w 1095433"/>
                    <a:gd name="T115" fmla="*/ 253135 h 787120"/>
                    <a:gd name="T116" fmla="*/ 221673 w 1095433"/>
                    <a:gd name="T117" fmla="*/ 264221 h 787120"/>
                    <a:gd name="T118" fmla="*/ 121920 w 1095433"/>
                    <a:gd name="T119" fmla="*/ 238353 h 787120"/>
                    <a:gd name="T120" fmla="*/ 121920 w 1095433"/>
                    <a:gd name="T121" fmla="*/ 238353 h 787120"/>
                    <a:gd name="T122" fmla="*/ 44335 w 1095433"/>
                    <a:gd name="T123" fmla="*/ 325195 h 787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95433" h="787120">
                      <a:moveTo>
                        <a:pt x="676102" y="38802"/>
                      </a:moveTo>
                      <a:lnTo>
                        <a:pt x="700116" y="24021"/>
                      </a:lnTo>
                      <a:lnTo>
                        <a:pt x="722284" y="11087"/>
                      </a:lnTo>
                      <a:lnTo>
                        <a:pt x="746298" y="1848"/>
                      </a:lnTo>
                      <a:lnTo>
                        <a:pt x="759229" y="0"/>
                      </a:lnTo>
                      <a:lnTo>
                        <a:pt x="772160" y="0"/>
                      </a:lnTo>
                      <a:lnTo>
                        <a:pt x="785091" y="1848"/>
                      </a:lnTo>
                      <a:lnTo>
                        <a:pt x="799869" y="11087"/>
                      </a:lnTo>
                      <a:lnTo>
                        <a:pt x="809106" y="22173"/>
                      </a:lnTo>
                      <a:lnTo>
                        <a:pt x="836815" y="60974"/>
                      </a:lnTo>
                      <a:lnTo>
                        <a:pt x="853440" y="75756"/>
                      </a:lnTo>
                      <a:lnTo>
                        <a:pt x="871913" y="88690"/>
                      </a:lnTo>
                      <a:lnTo>
                        <a:pt x="888538" y="103472"/>
                      </a:lnTo>
                      <a:lnTo>
                        <a:pt x="938415" y="145969"/>
                      </a:lnTo>
                      <a:lnTo>
                        <a:pt x="960582" y="145969"/>
                      </a:lnTo>
                      <a:lnTo>
                        <a:pt x="971666" y="151512"/>
                      </a:lnTo>
                      <a:lnTo>
                        <a:pt x="980902" y="162598"/>
                      </a:lnTo>
                      <a:lnTo>
                        <a:pt x="986444" y="173684"/>
                      </a:lnTo>
                      <a:lnTo>
                        <a:pt x="991986" y="182923"/>
                      </a:lnTo>
                      <a:lnTo>
                        <a:pt x="995680" y="186618"/>
                      </a:lnTo>
                      <a:lnTo>
                        <a:pt x="999375" y="188466"/>
                      </a:lnTo>
                      <a:lnTo>
                        <a:pt x="1004916" y="190313"/>
                      </a:lnTo>
                      <a:lnTo>
                        <a:pt x="1008611" y="192161"/>
                      </a:lnTo>
                      <a:lnTo>
                        <a:pt x="1014153" y="195856"/>
                      </a:lnTo>
                      <a:lnTo>
                        <a:pt x="1036320" y="212486"/>
                      </a:lnTo>
                      <a:lnTo>
                        <a:pt x="1051098" y="230963"/>
                      </a:lnTo>
                      <a:lnTo>
                        <a:pt x="1064029" y="253135"/>
                      </a:lnTo>
                      <a:lnTo>
                        <a:pt x="1075113" y="279003"/>
                      </a:lnTo>
                      <a:lnTo>
                        <a:pt x="1084349" y="299328"/>
                      </a:lnTo>
                      <a:lnTo>
                        <a:pt x="1091738" y="315957"/>
                      </a:lnTo>
                      <a:lnTo>
                        <a:pt x="1095433" y="332586"/>
                      </a:lnTo>
                      <a:lnTo>
                        <a:pt x="1095433" y="349215"/>
                      </a:lnTo>
                      <a:lnTo>
                        <a:pt x="1086196" y="363997"/>
                      </a:lnTo>
                      <a:lnTo>
                        <a:pt x="1073266" y="378779"/>
                      </a:lnTo>
                      <a:lnTo>
                        <a:pt x="1049251" y="404646"/>
                      </a:lnTo>
                      <a:lnTo>
                        <a:pt x="1032626" y="430514"/>
                      </a:lnTo>
                      <a:lnTo>
                        <a:pt x="1017847" y="458230"/>
                      </a:lnTo>
                      <a:lnTo>
                        <a:pt x="1006764" y="487793"/>
                      </a:lnTo>
                      <a:lnTo>
                        <a:pt x="995680" y="515508"/>
                      </a:lnTo>
                      <a:lnTo>
                        <a:pt x="986444" y="543224"/>
                      </a:lnTo>
                      <a:lnTo>
                        <a:pt x="980902" y="563548"/>
                      </a:lnTo>
                      <a:lnTo>
                        <a:pt x="975360" y="585721"/>
                      </a:lnTo>
                      <a:lnTo>
                        <a:pt x="969818" y="606045"/>
                      </a:lnTo>
                      <a:lnTo>
                        <a:pt x="958735" y="626370"/>
                      </a:lnTo>
                      <a:lnTo>
                        <a:pt x="945804" y="641152"/>
                      </a:lnTo>
                      <a:lnTo>
                        <a:pt x="929178" y="654086"/>
                      </a:lnTo>
                      <a:lnTo>
                        <a:pt x="892233" y="687344"/>
                      </a:lnTo>
                      <a:lnTo>
                        <a:pt x="853440" y="713212"/>
                      </a:lnTo>
                      <a:lnTo>
                        <a:pt x="812800" y="731689"/>
                      </a:lnTo>
                      <a:lnTo>
                        <a:pt x="788786" y="739080"/>
                      </a:lnTo>
                      <a:lnTo>
                        <a:pt x="768466" y="744623"/>
                      </a:lnTo>
                      <a:lnTo>
                        <a:pt x="764771" y="744623"/>
                      </a:lnTo>
                      <a:lnTo>
                        <a:pt x="753687" y="750166"/>
                      </a:lnTo>
                      <a:lnTo>
                        <a:pt x="738909" y="753861"/>
                      </a:lnTo>
                      <a:lnTo>
                        <a:pt x="724131" y="755709"/>
                      </a:lnTo>
                      <a:lnTo>
                        <a:pt x="694575" y="761252"/>
                      </a:lnTo>
                      <a:lnTo>
                        <a:pt x="665018" y="764947"/>
                      </a:lnTo>
                      <a:lnTo>
                        <a:pt x="635462" y="766795"/>
                      </a:lnTo>
                      <a:lnTo>
                        <a:pt x="607753" y="768643"/>
                      </a:lnTo>
                      <a:lnTo>
                        <a:pt x="548640" y="776034"/>
                      </a:lnTo>
                      <a:lnTo>
                        <a:pt x="519084" y="777881"/>
                      </a:lnTo>
                      <a:lnTo>
                        <a:pt x="491375" y="777881"/>
                      </a:lnTo>
                      <a:lnTo>
                        <a:pt x="432262" y="779729"/>
                      </a:lnTo>
                      <a:lnTo>
                        <a:pt x="310342" y="779729"/>
                      </a:lnTo>
                      <a:lnTo>
                        <a:pt x="299258" y="783424"/>
                      </a:lnTo>
                      <a:lnTo>
                        <a:pt x="205047" y="783424"/>
                      </a:lnTo>
                      <a:lnTo>
                        <a:pt x="199506" y="785272"/>
                      </a:lnTo>
                      <a:lnTo>
                        <a:pt x="192116" y="787120"/>
                      </a:lnTo>
                      <a:lnTo>
                        <a:pt x="186575" y="787120"/>
                      </a:lnTo>
                      <a:lnTo>
                        <a:pt x="160713" y="785272"/>
                      </a:lnTo>
                      <a:lnTo>
                        <a:pt x="131156" y="779729"/>
                      </a:lnTo>
                      <a:lnTo>
                        <a:pt x="103447" y="768643"/>
                      </a:lnTo>
                      <a:lnTo>
                        <a:pt x="81280" y="752014"/>
                      </a:lnTo>
                      <a:lnTo>
                        <a:pt x="55418" y="716907"/>
                      </a:lnTo>
                      <a:lnTo>
                        <a:pt x="35098" y="681801"/>
                      </a:lnTo>
                      <a:lnTo>
                        <a:pt x="20320" y="644847"/>
                      </a:lnTo>
                      <a:lnTo>
                        <a:pt x="11084" y="606045"/>
                      </a:lnTo>
                      <a:lnTo>
                        <a:pt x="5542" y="587568"/>
                      </a:lnTo>
                      <a:lnTo>
                        <a:pt x="1847" y="570939"/>
                      </a:lnTo>
                      <a:lnTo>
                        <a:pt x="0" y="533985"/>
                      </a:lnTo>
                      <a:lnTo>
                        <a:pt x="5542" y="498879"/>
                      </a:lnTo>
                      <a:lnTo>
                        <a:pt x="9236" y="482250"/>
                      </a:lnTo>
                      <a:lnTo>
                        <a:pt x="12931" y="463773"/>
                      </a:lnTo>
                      <a:lnTo>
                        <a:pt x="20320" y="441600"/>
                      </a:lnTo>
                      <a:lnTo>
                        <a:pt x="29556" y="417580"/>
                      </a:lnTo>
                      <a:lnTo>
                        <a:pt x="38793" y="395408"/>
                      </a:lnTo>
                      <a:lnTo>
                        <a:pt x="42487" y="371388"/>
                      </a:lnTo>
                      <a:lnTo>
                        <a:pt x="27709" y="362149"/>
                      </a:lnTo>
                      <a:lnTo>
                        <a:pt x="16626" y="347368"/>
                      </a:lnTo>
                      <a:lnTo>
                        <a:pt x="12931" y="332586"/>
                      </a:lnTo>
                      <a:lnTo>
                        <a:pt x="16626" y="315957"/>
                      </a:lnTo>
                      <a:lnTo>
                        <a:pt x="27709" y="301175"/>
                      </a:lnTo>
                      <a:lnTo>
                        <a:pt x="27709" y="286394"/>
                      </a:lnTo>
                      <a:lnTo>
                        <a:pt x="35098" y="273460"/>
                      </a:lnTo>
                      <a:lnTo>
                        <a:pt x="46182" y="264221"/>
                      </a:lnTo>
                      <a:lnTo>
                        <a:pt x="59113" y="254983"/>
                      </a:lnTo>
                      <a:lnTo>
                        <a:pt x="73891" y="245744"/>
                      </a:lnTo>
                      <a:lnTo>
                        <a:pt x="96058" y="234658"/>
                      </a:lnTo>
                      <a:lnTo>
                        <a:pt x="116378" y="225420"/>
                      </a:lnTo>
                      <a:lnTo>
                        <a:pt x="110836" y="208790"/>
                      </a:lnTo>
                      <a:lnTo>
                        <a:pt x="108989" y="190313"/>
                      </a:lnTo>
                      <a:lnTo>
                        <a:pt x="108989" y="171836"/>
                      </a:lnTo>
                      <a:lnTo>
                        <a:pt x="112684" y="153359"/>
                      </a:lnTo>
                      <a:lnTo>
                        <a:pt x="121920" y="136730"/>
                      </a:lnTo>
                      <a:lnTo>
                        <a:pt x="134851" y="121949"/>
                      </a:lnTo>
                      <a:lnTo>
                        <a:pt x="155171" y="110862"/>
                      </a:lnTo>
                      <a:lnTo>
                        <a:pt x="162560" y="97928"/>
                      </a:lnTo>
                      <a:lnTo>
                        <a:pt x="173644" y="86842"/>
                      </a:lnTo>
                      <a:lnTo>
                        <a:pt x="206895" y="68365"/>
                      </a:lnTo>
                      <a:lnTo>
                        <a:pt x="221673" y="59127"/>
                      </a:lnTo>
                      <a:lnTo>
                        <a:pt x="249382" y="40650"/>
                      </a:lnTo>
                      <a:lnTo>
                        <a:pt x="278938" y="29564"/>
                      </a:lnTo>
                      <a:lnTo>
                        <a:pt x="304800" y="20325"/>
                      </a:lnTo>
                      <a:lnTo>
                        <a:pt x="332509" y="14782"/>
                      </a:lnTo>
                      <a:lnTo>
                        <a:pt x="358371" y="11087"/>
                      </a:lnTo>
                      <a:lnTo>
                        <a:pt x="384233" y="11087"/>
                      </a:lnTo>
                      <a:lnTo>
                        <a:pt x="408247" y="18477"/>
                      </a:lnTo>
                      <a:lnTo>
                        <a:pt x="435956" y="36954"/>
                      </a:lnTo>
                      <a:lnTo>
                        <a:pt x="458124" y="59127"/>
                      </a:lnTo>
                      <a:lnTo>
                        <a:pt x="480291" y="83147"/>
                      </a:lnTo>
                      <a:lnTo>
                        <a:pt x="504306" y="109015"/>
                      </a:lnTo>
                      <a:lnTo>
                        <a:pt x="546793" y="94233"/>
                      </a:lnTo>
                      <a:lnTo>
                        <a:pt x="589280" y="72061"/>
                      </a:lnTo>
                      <a:lnTo>
                        <a:pt x="633615" y="51736"/>
                      </a:lnTo>
                      <a:lnTo>
                        <a:pt x="676102" y="38802"/>
                      </a:lnTo>
                      <a:close/>
                      <a:moveTo>
                        <a:pt x="986444" y="194009"/>
                      </a:moveTo>
                      <a:lnTo>
                        <a:pt x="951346" y="219877"/>
                      </a:lnTo>
                      <a:lnTo>
                        <a:pt x="910706" y="243897"/>
                      </a:lnTo>
                      <a:lnTo>
                        <a:pt x="871913" y="260526"/>
                      </a:lnTo>
                      <a:lnTo>
                        <a:pt x="870066" y="273460"/>
                      </a:lnTo>
                      <a:lnTo>
                        <a:pt x="866371" y="286394"/>
                      </a:lnTo>
                      <a:lnTo>
                        <a:pt x="866371" y="299328"/>
                      </a:lnTo>
                      <a:lnTo>
                        <a:pt x="871913" y="303023"/>
                      </a:lnTo>
                      <a:lnTo>
                        <a:pt x="877455" y="304871"/>
                      </a:lnTo>
                      <a:lnTo>
                        <a:pt x="884844" y="312261"/>
                      </a:lnTo>
                      <a:lnTo>
                        <a:pt x="888538" y="317805"/>
                      </a:lnTo>
                      <a:lnTo>
                        <a:pt x="888538" y="323348"/>
                      </a:lnTo>
                      <a:lnTo>
                        <a:pt x="875607" y="338129"/>
                      </a:lnTo>
                      <a:lnTo>
                        <a:pt x="866371" y="352911"/>
                      </a:lnTo>
                      <a:lnTo>
                        <a:pt x="858982" y="367692"/>
                      </a:lnTo>
                      <a:lnTo>
                        <a:pt x="853440" y="369540"/>
                      </a:lnTo>
                      <a:lnTo>
                        <a:pt x="842356" y="369540"/>
                      </a:lnTo>
                      <a:lnTo>
                        <a:pt x="834967" y="363997"/>
                      </a:lnTo>
                      <a:lnTo>
                        <a:pt x="829426" y="356606"/>
                      </a:lnTo>
                      <a:lnTo>
                        <a:pt x="823884" y="351063"/>
                      </a:lnTo>
                      <a:lnTo>
                        <a:pt x="818342" y="343672"/>
                      </a:lnTo>
                      <a:lnTo>
                        <a:pt x="810953" y="382474"/>
                      </a:lnTo>
                      <a:lnTo>
                        <a:pt x="799869" y="419428"/>
                      </a:lnTo>
                      <a:lnTo>
                        <a:pt x="783244" y="458230"/>
                      </a:lnTo>
                      <a:lnTo>
                        <a:pt x="759229" y="495184"/>
                      </a:lnTo>
                      <a:lnTo>
                        <a:pt x="785091" y="511813"/>
                      </a:lnTo>
                      <a:lnTo>
                        <a:pt x="809106" y="522899"/>
                      </a:lnTo>
                      <a:lnTo>
                        <a:pt x="834967" y="533985"/>
                      </a:lnTo>
                      <a:lnTo>
                        <a:pt x="860829" y="550614"/>
                      </a:lnTo>
                      <a:lnTo>
                        <a:pt x="888538" y="572787"/>
                      </a:lnTo>
                      <a:lnTo>
                        <a:pt x="918095" y="596807"/>
                      </a:lnTo>
                      <a:lnTo>
                        <a:pt x="943956" y="624522"/>
                      </a:lnTo>
                      <a:lnTo>
                        <a:pt x="955040" y="609741"/>
                      </a:lnTo>
                      <a:lnTo>
                        <a:pt x="962429" y="594959"/>
                      </a:lnTo>
                      <a:lnTo>
                        <a:pt x="966124" y="580178"/>
                      </a:lnTo>
                      <a:lnTo>
                        <a:pt x="967971" y="563548"/>
                      </a:lnTo>
                      <a:lnTo>
                        <a:pt x="986444" y="515508"/>
                      </a:lnTo>
                      <a:lnTo>
                        <a:pt x="988291" y="509965"/>
                      </a:lnTo>
                      <a:lnTo>
                        <a:pt x="991986" y="504422"/>
                      </a:lnTo>
                      <a:lnTo>
                        <a:pt x="993833" y="500727"/>
                      </a:lnTo>
                      <a:lnTo>
                        <a:pt x="995680" y="495184"/>
                      </a:lnTo>
                      <a:lnTo>
                        <a:pt x="995680" y="489640"/>
                      </a:lnTo>
                      <a:lnTo>
                        <a:pt x="997527" y="485945"/>
                      </a:lnTo>
                      <a:lnTo>
                        <a:pt x="999375" y="480402"/>
                      </a:lnTo>
                      <a:lnTo>
                        <a:pt x="1003069" y="476707"/>
                      </a:lnTo>
                      <a:lnTo>
                        <a:pt x="1004916" y="473011"/>
                      </a:lnTo>
                      <a:lnTo>
                        <a:pt x="1014153" y="450839"/>
                      </a:lnTo>
                      <a:lnTo>
                        <a:pt x="1021542" y="428666"/>
                      </a:lnTo>
                      <a:lnTo>
                        <a:pt x="1034473" y="408342"/>
                      </a:lnTo>
                      <a:lnTo>
                        <a:pt x="1056640" y="382474"/>
                      </a:lnTo>
                      <a:lnTo>
                        <a:pt x="1084349" y="354758"/>
                      </a:lnTo>
                      <a:lnTo>
                        <a:pt x="1082502" y="330738"/>
                      </a:lnTo>
                      <a:lnTo>
                        <a:pt x="1075113" y="303023"/>
                      </a:lnTo>
                      <a:lnTo>
                        <a:pt x="1064029" y="275307"/>
                      </a:lnTo>
                      <a:lnTo>
                        <a:pt x="1049251" y="249440"/>
                      </a:lnTo>
                      <a:lnTo>
                        <a:pt x="1030778" y="223572"/>
                      </a:lnTo>
                      <a:lnTo>
                        <a:pt x="1016000" y="208790"/>
                      </a:lnTo>
                      <a:lnTo>
                        <a:pt x="997527" y="197704"/>
                      </a:lnTo>
                      <a:lnTo>
                        <a:pt x="995680" y="197704"/>
                      </a:lnTo>
                      <a:lnTo>
                        <a:pt x="991986" y="199552"/>
                      </a:lnTo>
                      <a:lnTo>
                        <a:pt x="988291" y="199552"/>
                      </a:lnTo>
                      <a:lnTo>
                        <a:pt x="986444" y="197704"/>
                      </a:lnTo>
                      <a:lnTo>
                        <a:pt x="986444" y="195856"/>
                      </a:lnTo>
                      <a:lnTo>
                        <a:pt x="988291" y="195856"/>
                      </a:lnTo>
                      <a:lnTo>
                        <a:pt x="986444" y="194009"/>
                      </a:lnTo>
                      <a:close/>
                      <a:moveTo>
                        <a:pt x="949498" y="157055"/>
                      </a:moveTo>
                      <a:lnTo>
                        <a:pt x="940262" y="177379"/>
                      </a:lnTo>
                      <a:lnTo>
                        <a:pt x="923636" y="195856"/>
                      </a:lnTo>
                      <a:lnTo>
                        <a:pt x="903316" y="208790"/>
                      </a:lnTo>
                      <a:lnTo>
                        <a:pt x="881149" y="221724"/>
                      </a:lnTo>
                      <a:lnTo>
                        <a:pt x="857135" y="232810"/>
                      </a:lnTo>
                      <a:lnTo>
                        <a:pt x="836815" y="240201"/>
                      </a:lnTo>
                      <a:lnTo>
                        <a:pt x="844204" y="243897"/>
                      </a:lnTo>
                      <a:lnTo>
                        <a:pt x="849746" y="247592"/>
                      </a:lnTo>
                      <a:lnTo>
                        <a:pt x="857135" y="253135"/>
                      </a:lnTo>
                      <a:lnTo>
                        <a:pt x="895927" y="238353"/>
                      </a:lnTo>
                      <a:lnTo>
                        <a:pt x="934720" y="214333"/>
                      </a:lnTo>
                      <a:lnTo>
                        <a:pt x="975360" y="188466"/>
                      </a:lnTo>
                      <a:lnTo>
                        <a:pt x="975360" y="182923"/>
                      </a:lnTo>
                      <a:lnTo>
                        <a:pt x="977207" y="181075"/>
                      </a:lnTo>
                      <a:lnTo>
                        <a:pt x="977207" y="177379"/>
                      </a:lnTo>
                      <a:lnTo>
                        <a:pt x="975360" y="171836"/>
                      </a:lnTo>
                      <a:lnTo>
                        <a:pt x="973513" y="168141"/>
                      </a:lnTo>
                      <a:lnTo>
                        <a:pt x="969818" y="164446"/>
                      </a:lnTo>
                      <a:lnTo>
                        <a:pt x="958735" y="157055"/>
                      </a:lnTo>
                      <a:lnTo>
                        <a:pt x="949498" y="157055"/>
                      </a:lnTo>
                      <a:close/>
                      <a:moveTo>
                        <a:pt x="936567" y="157055"/>
                      </a:moveTo>
                      <a:lnTo>
                        <a:pt x="914400" y="140426"/>
                      </a:lnTo>
                      <a:lnTo>
                        <a:pt x="895927" y="121949"/>
                      </a:lnTo>
                      <a:lnTo>
                        <a:pt x="870066" y="101624"/>
                      </a:lnTo>
                      <a:lnTo>
                        <a:pt x="846051" y="83147"/>
                      </a:lnTo>
                      <a:lnTo>
                        <a:pt x="823884" y="62822"/>
                      </a:lnTo>
                      <a:lnTo>
                        <a:pt x="820189" y="57279"/>
                      </a:lnTo>
                      <a:lnTo>
                        <a:pt x="818342" y="51736"/>
                      </a:lnTo>
                      <a:lnTo>
                        <a:pt x="814647" y="48041"/>
                      </a:lnTo>
                      <a:lnTo>
                        <a:pt x="810953" y="42498"/>
                      </a:lnTo>
                      <a:lnTo>
                        <a:pt x="809106" y="40650"/>
                      </a:lnTo>
                      <a:lnTo>
                        <a:pt x="801716" y="36954"/>
                      </a:lnTo>
                      <a:lnTo>
                        <a:pt x="798022" y="33259"/>
                      </a:lnTo>
                      <a:lnTo>
                        <a:pt x="794327" y="31411"/>
                      </a:lnTo>
                      <a:lnTo>
                        <a:pt x="790633" y="27716"/>
                      </a:lnTo>
                      <a:lnTo>
                        <a:pt x="779549" y="27716"/>
                      </a:lnTo>
                      <a:lnTo>
                        <a:pt x="772160" y="31411"/>
                      </a:lnTo>
                      <a:lnTo>
                        <a:pt x="716742" y="49888"/>
                      </a:lnTo>
                      <a:lnTo>
                        <a:pt x="694575" y="64670"/>
                      </a:lnTo>
                      <a:lnTo>
                        <a:pt x="714895" y="97928"/>
                      </a:lnTo>
                      <a:lnTo>
                        <a:pt x="737062" y="131187"/>
                      </a:lnTo>
                      <a:lnTo>
                        <a:pt x="761076" y="166293"/>
                      </a:lnTo>
                      <a:lnTo>
                        <a:pt x="786938" y="199552"/>
                      </a:lnTo>
                      <a:lnTo>
                        <a:pt x="820189" y="227267"/>
                      </a:lnTo>
                      <a:lnTo>
                        <a:pt x="844204" y="221724"/>
                      </a:lnTo>
                      <a:lnTo>
                        <a:pt x="868218" y="212486"/>
                      </a:lnTo>
                      <a:lnTo>
                        <a:pt x="892233" y="201400"/>
                      </a:lnTo>
                      <a:lnTo>
                        <a:pt x="916247" y="182923"/>
                      </a:lnTo>
                      <a:lnTo>
                        <a:pt x="934720" y="162598"/>
                      </a:lnTo>
                      <a:lnTo>
                        <a:pt x="936567" y="158902"/>
                      </a:lnTo>
                      <a:lnTo>
                        <a:pt x="936567" y="157055"/>
                      </a:lnTo>
                      <a:close/>
                      <a:moveTo>
                        <a:pt x="785091" y="16630"/>
                      </a:moveTo>
                      <a:lnTo>
                        <a:pt x="768466" y="11087"/>
                      </a:lnTo>
                      <a:lnTo>
                        <a:pt x="751840" y="11087"/>
                      </a:lnTo>
                      <a:lnTo>
                        <a:pt x="733367" y="16630"/>
                      </a:lnTo>
                      <a:lnTo>
                        <a:pt x="714895" y="25868"/>
                      </a:lnTo>
                      <a:lnTo>
                        <a:pt x="696422" y="36954"/>
                      </a:lnTo>
                      <a:lnTo>
                        <a:pt x="677949" y="46193"/>
                      </a:lnTo>
                      <a:lnTo>
                        <a:pt x="681644" y="49888"/>
                      </a:lnTo>
                      <a:lnTo>
                        <a:pt x="685338" y="51736"/>
                      </a:lnTo>
                      <a:lnTo>
                        <a:pt x="689033" y="55431"/>
                      </a:lnTo>
                      <a:lnTo>
                        <a:pt x="705658" y="42498"/>
                      </a:lnTo>
                      <a:lnTo>
                        <a:pt x="725978" y="35107"/>
                      </a:lnTo>
                      <a:lnTo>
                        <a:pt x="762924" y="24021"/>
                      </a:lnTo>
                      <a:lnTo>
                        <a:pt x="766618" y="22173"/>
                      </a:lnTo>
                      <a:lnTo>
                        <a:pt x="772160" y="18477"/>
                      </a:lnTo>
                      <a:lnTo>
                        <a:pt x="779549" y="14782"/>
                      </a:lnTo>
                      <a:lnTo>
                        <a:pt x="785091" y="16630"/>
                      </a:lnTo>
                      <a:close/>
                      <a:moveTo>
                        <a:pt x="857135" y="291937"/>
                      </a:moveTo>
                      <a:lnTo>
                        <a:pt x="860829" y="266069"/>
                      </a:lnTo>
                      <a:lnTo>
                        <a:pt x="820189" y="238353"/>
                      </a:lnTo>
                      <a:lnTo>
                        <a:pt x="781396" y="203247"/>
                      </a:lnTo>
                      <a:lnTo>
                        <a:pt x="746298" y="160750"/>
                      </a:lnTo>
                      <a:lnTo>
                        <a:pt x="714895" y="114558"/>
                      </a:lnTo>
                      <a:lnTo>
                        <a:pt x="705658" y="101624"/>
                      </a:lnTo>
                      <a:lnTo>
                        <a:pt x="679796" y="62822"/>
                      </a:lnTo>
                      <a:lnTo>
                        <a:pt x="672407" y="57279"/>
                      </a:lnTo>
                      <a:lnTo>
                        <a:pt x="663171" y="53584"/>
                      </a:lnTo>
                      <a:lnTo>
                        <a:pt x="650240" y="55431"/>
                      </a:lnTo>
                      <a:lnTo>
                        <a:pt x="642851" y="59127"/>
                      </a:lnTo>
                      <a:lnTo>
                        <a:pt x="633615" y="64670"/>
                      </a:lnTo>
                      <a:lnTo>
                        <a:pt x="626226" y="68365"/>
                      </a:lnTo>
                      <a:lnTo>
                        <a:pt x="622531" y="68365"/>
                      </a:lnTo>
                      <a:lnTo>
                        <a:pt x="620684" y="70213"/>
                      </a:lnTo>
                      <a:lnTo>
                        <a:pt x="622531" y="72061"/>
                      </a:lnTo>
                      <a:lnTo>
                        <a:pt x="639156" y="72061"/>
                      </a:lnTo>
                      <a:lnTo>
                        <a:pt x="657629" y="73908"/>
                      </a:lnTo>
                      <a:lnTo>
                        <a:pt x="674255" y="81299"/>
                      </a:lnTo>
                      <a:lnTo>
                        <a:pt x="687186" y="96081"/>
                      </a:lnTo>
                      <a:lnTo>
                        <a:pt x="701964" y="114558"/>
                      </a:lnTo>
                      <a:lnTo>
                        <a:pt x="722284" y="147816"/>
                      </a:lnTo>
                      <a:lnTo>
                        <a:pt x="742604" y="182923"/>
                      </a:lnTo>
                      <a:lnTo>
                        <a:pt x="766618" y="210638"/>
                      </a:lnTo>
                      <a:lnTo>
                        <a:pt x="792480" y="236506"/>
                      </a:lnTo>
                      <a:lnTo>
                        <a:pt x="814647" y="256830"/>
                      </a:lnTo>
                      <a:lnTo>
                        <a:pt x="834967" y="271612"/>
                      </a:lnTo>
                      <a:lnTo>
                        <a:pt x="857135" y="291937"/>
                      </a:lnTo>
                      <a:close/>
                      <a:moveTo>
                        <a:pt x="853440" y="304871"/>
                      </a:moveTo>
                      <a:lnTo>
                        <a:pt x="851593" y="308566"/>
                      </a:lnTo>
                      <a:lnTo>
                        <a:pt x="849746" y="310414"/>
                      </a:lnTo>
                      <a:lnTo>
                        <a:pt x="849746" y="314109"/>
                      </a:lnTo>
                      <a:lnTo>
                        <a:pt x="846051" y="317805"/>
                      </a:lnTo>
                      <a:lnTo>
                        <a:pt x="849746" y="319652"/>
                      </a:lnTo>
                      <a:lnTo>
                        <a:pt x="851593" y="321500"/>
                      </a:lnTo>
                      <a:lnTo>
                        <a:pt x="857135" y="323348"/>
                      </a:lnTo>
                      <a:lnTo>
                        <a:pt x="858982" y="325195"/>
                      </a:lnTo>
                      <a:lnTo>
                        <a:pt x="862676" y="330738"/>
                      </a:lnTo>
                      <a:lnTo>
                        <a:pt x="864524" y="327043"/>
                      </a:lnTo>
                      <a:lnTo>
                        <a:pt x="868218" y="323348"/>
                      </a:lnTo>
                      <a:lnTo>
                        <a:pt x="871913" y="321500"/>
                      </a:lnTo>
                      <a:lnTo>
                        <a:pt x="873760" y="317805"/>
                      </a:lnTo>
                      <a:lnTo>
                        <a:pt x="870066" y="314109"/>
                      </a:lnTo>
                      <a:lnTo>
                        <a:pt x="862676" y="310414"/>
                      </a:lnTo>
                      <a:lnTo>
                        <a:pt x="857135" y="308566"/>
                      </a:lnTo>
                      <a:lnTo>
                        <a:pt x="853440" y="304871"/>
                      </a:lnTo>
                      <a:close/>
                      <a:moveTo>
                        <a:pt x="456276" y="145969"/>
                      </a:moveTo>
                      <a:lnTo>
                        <a:pt x="459971" y="153359"/>
                      </a:lnTo>
                      <a:lnTo>
                        <a:pt x="476596" y="169989"/>
                      </a:lnTo>
                      <a:lnTo>
                        <a:pt x="543098" y="147816"/>
                      </a:lnTo>
                      <a:lnTo>
                        <a:pt x="611447" y="129339"/>
                      </a:lnTo>
                      <a:lnTo>
                        <a:pt x="633615" y="125644"/>
                      </a:lnTo>
                      <a:lnTo>
                        <a:pt x="652087" y="129339"/>
                      </a:lnTo>
                      <a:lnTo>
                        <a:pt x="661324" y="142273"/>
                      </a:lnTo>
                      <a:lnTo>
                        <a:pt x="668713" y="155207"/>
                      </a:lnTo>
                      <a:lnTo>
                        <a:pt x="674255" y="168141"/>
                      </a:lnTo>
                      <a:lnTo>
                        <a:pt x="685338" y="188466"/>
                      </a:lnTo>
                      <a:lnTo>
                        <a:pt x="698269" y="208790"/>
                      </a:lnTo>
                      <a:lnTo>
                        <a:pt x="701964" y="214333"/>
                      </a:lnTo>
                      <a:lnTo>
                        <a:pt x="709353" y="229115"/>
                      </a:lnTo>
                      <a:lnTo>
                        <a:pt x="714895" y="236506"/>
                      </a:lnTo>
                      <a:lnTo>
                        <a:pt x="737062" y="260526"/>
                      </a:lnTo>
                      <a:lnTo>
                        <a:pt x="762924" y="282698"/>
                      </a:lnTo>
                      <a:lnTo>
                        <a:pt x="788786" y="299328"/>
                      </a:lnTo>
                      <a:lnTo>
                        <a:pt x="801716" y="308566"/>
                      </a:lnTo>
                      <a:lnTo>
                        <a:pt x="812800" y="315957"/>
                      </a:lnTo>
                      <a:lnTo>
                        <a:pt x="822036" y="328891"/>
                      </a:lnTo>
                      <a:lnTo>
                        <a:pt x="844204" y="295632"/>
                      </a:lnTo>
                      <a:lnTo>
                        <a:pt x="803564" y="260526"/>
                      </a:lnTo>
                      <a:lnTo>
                        <a:pt x="764771" y="225420"/>
                      </a:lnTo>
                      <a:lnTo>
                        <a:pt x="740756" y="197704"/>
                      </a:lnTo>
                      <a:lnTo>
                        <a:pt x="718589" y="166293"/>
                      </a:lnTo>
                      <a:lnTo>
                        <a:pt x="700116" y="134882"/>
                      </a:lnTo>
                      <a:lnTo>
                        <a:pt x="679796" y="105319"/>
                      </a:lnTo>
                      <a:lnTo>
                        <a:pt x="665018" y="90538"/>
                      </a:lnTo>
                      <a:lnTo>
                        <a:pt x="650240" y="84995"/>
                      </a:lnTo>
                      <a:lnTo>
                        <a:pt x="633615" y="83147"/>
                      </a:lnTo>
                      <a:lnTo>
                        <a:pt x="615142" y="86842"/>
                      </a:lnTo>
                      <a:lnTo>
                        <a:pt x="598516" y="92385"/>
                      </a:lnTo>
                      <a:lnTo>
                        <a:pt x="581891" y="99776"/>
                      </a:lnTo>
                      <a:lnTo>
                        <a:pt x="539404" y="116405"/>
                      </a:lnTo>
                      <a:lnTo>
                        <a:pt x="496916" y="129339"/>
                      </a:lnTo>
                      <a:lnTo>
                        <a:pt x="476596" y="136730"/>
                      </a:lnTo>
                      <a:lnTo>
                        <a:pt x="456276" y="145969"/>
                      </a:lnTo>
                      <a:close/>
                      <a:moveTo>
                        <a:pt x="857135" y="343672"/>
                      </a:moveTo>
                      <a:lnTo>
                        <a:pt x="849746" y="343672"/>
                      </a:lnTo>
                      <a:lnTo>
                        <a:pt x="846051" y="341825"/>
                      </a:lnTo>
                      <a:lnTo>
                        <a:pt x="842356" y="341825"/>
                      </a:lnTo>
                      <a:lnTo>
                        <a:pt x="838662" y="338129"/>
                      </a:lnTo>
                      <a:lnTo>
                        <a:pt x="836815" y="334434"/>
                      </a:lnTo>
                      <a:lnTo>
                        <a:pt x="834967" y="334434"/>
                      </a:lnTo>
                      <a:lnTo>
                        <a:pt x="833120" y="336281"/>
                      </a:lnTo>
                      <a:lnTo>
                        <a:pt x="833120" y="338129"/>
                      </a:lnTo>
                      <a:lnTo>
                        <a:pt x="831273" y="338129"/>
                      </a:lnTo>
                      <a:lnTo>
                        <a:pt x="831273" y="341825"/>
                      </a:lnTo>
                      <a:lnTo>
                        <a:pt x="834967" y="345520"/>
                      </a:lnTo>
                      <a:lnTo>
                        <a:pt x="836815" y="349215"/>
                      </a:lnTo>
                      <a:lnTo>
                        <a:pt x="844204" y="356606"/>
                      </a:lnTo>
                      <a:lnTo>
                        <a:pt x="847898" y="358454"/>
                      </a:lnTo>
                      <a:lnTo>
                        <a:pt x="851593" y="352911"/>
                      </a:lnTo>
                      <a:lnTo>
                        <a:pt x="853440" y="349215"/>
                      </a:lnTo>
                      <a:lnTo>
                        <a:pt x="857135" y="343672"/>
                      </a:lnTo>
                      <a:close/>
                      <a:moveTo>
                        <a:pt x="214284" y="269764"/>
                      </a:moveTo>
                      <a:lnTo>
                        <a:pt x="190269" y="273460"/>
                      </a:lnTo>
                      <a:lnTo>
                        <a:pt x="166255" y="279003"/>
                      </a:lnTo>
                      <a:lnTo>
                        <a:pt x="160713" y="284546"/>
                      </a:lnTo>
                      <a:lnTo>
                        <a:pt x="142240" y="291937"/>
                      </a:lnTo>
                      <a:lnTo>
                        <a:pt x="123767" y="301175"/>
                      </a:lnTo>
                      <a:lnTo>
                        <a:pt x="99753" y="312261"/>
                      </a:lnTo>
                      <a:lnTo>
                        <a:pt x="86822" y="315957"/>
                      </a:lnTo>
                      <a:lnTo>
                        <a:pt x="72044" y="319652"/>
                      </a:lnTo>
                      <a:lnTo>
                        <a:pt x="60960" y="325195"/>
                      </a:lnTo>
                      <a:lnTo>
                        <a:pt x="51724" y="332586"/>
                      </a:lnTo>
                      <a:lnTo>
                        <a:pt x="49876" y="338129"/>
                      </a:lnTo>
                      <a:lnTo>
                        <a:pt x="51724" y="343672"/>
                      </a:lnTo>
                      <a:lnTo>
                        <a:pt x="51724" y="349215"/>
                      </a:lnTo>
                      <a:lnTo>
                        <a:pt x="55418" y="360302"/>
                      </a:lnTo>
                      <a:lnTo>
                        <a:pt x="53571" y="386169"/>
                      </a:lnTo>
                      <a:lnTo>
                        <a:pt x="44335" y="412037"/>
                      </a:lnTo>
                      <a:lnTo>
                        <a:pt x="35098" y="436057"/>
                      </a:lnTo>
                      <a:lnTo>
                        <a:pt x="27709" y="461925"/>
                      </a:lnTo>
                      <a:lnTo>
                        <a:pt x="49876" y="448991"/>
                      </a:lnTo>
                      <a:lnTo>
                        <a:pt x="75738" y="441600"/>
                      </a:lnTo>
                      <a:lnTo>
                        <a:pt x="99753" y="432362"/>
                      </a:lnTo>
                      <a:lnTo>
                        <a:pt x="206895" y="395408"/>
                      </a:lnTo>
                      <a:lnTo>
                        <a:pt x="314036" y="362149"/>
                      </a:lnTo>
                      <a:lnTo>
                        <a:pt x="421178" y="332586"/>
                      </a:lnTo>
                      <a:lnTo>
                        <a:pt x="448887" y="325195"/>
                      </a:lnTo>
                      <a:lnTo>
                        <a:pt x="478444" y="317805"/>
                      </a:lnTo>
                      <a:lnTo>
                        <a:pt x="509847" y="314109"/>
                      </a:lnTo>
                      <a:lnTo>
                        <a:pt x="539404" y="312261"/>
                      </a:lnTo>
                      <a:lnTo>
                        <a:pt x="567113" y="317805"/>
                      </a:lnTo>
                      <a:lnTo>
                        <a:pt x="594822" y="330738"/>
                      </a:lnTo>
                      <a:lnTo>
                        <a:pt x="591127" y="293784"/>
                      </a:lnTo>
                      <a:lnTo>
                        <a:pt x="591127" y="275307"/>
                      </a:lnTo>
                      <a:lnTo>
                        <a:pt x="596669" y="256830"/>
                      </a:lnTo>
                      <a:lnTo>
                        <a:pt x="607753" y="238353"/>
                      </a:lnTo>
                      <a:lnTo>
                        <a:pt x="616989" y="218029"/>
                      </a:lnTo>
                      <a:lnTo>
                        <a:pt x="622531" y="199552"/>
                      </a:lnTo>
                      <a:lnTo>
                        <a:pt x="628073" y="182923"/>
                      </a:lnTo>
                      <a:lnTo>
                        <a:pt x="635462" y="168141"/>
                      </a:lnTo>
                      <a:lnTo>
                        <a:pt x="642851" y="151512"/>
                      </a:lnTo>
                      <a:lnTo>
                        <a:pt x="644698" y="136730"/>
                      </a:lnTo>
                      <a:lnTo>
                        <a:pt x="604058" y="140426"/>
                      </a:lnTo>
                      <a:lnTo>
                        <a:pt x="565266" y="151512"/>
                      </a:lnTo>
                      <a:lnTo>
                        <a:pt x="483986" y="175532"/>
                      </a:lnTo>
                      <a:lnTo>
                        <a:pt x="483986" y="177379"/>
                      </a:lnTo>
                      <a:lnTo>
                        <a:pt x="482138" y="177379"/>
                      </a:lnTo>
                      <a:lnTo>
                        <a:pt x="482138" y="179227"/>
                      </a:lnTo>
                      <a:lnTo>
                        <a:pt x="480291" y="181075"/>
                      </a:lnTo>
                      <a:lnTo>
                        <a:pt x="467360" y="182923"/>
                      </a:lnTo>
                      <a:lnTo>
                        <a:pt x="452582" y="186618"/>
                      </a:lnTo>
                      <a:lnTo>
                        <a:pt x="437804" y="192161"/>
                      </a:lnTo>
                      <a:lnTo>
                        <a:pt x="424873" y="192161"/>
                      </a:lnTo>
                      <a:lnTo>
                        <a:pt x="419331" y="195856"/>
                      </a:lnTo>
                      <a:lnTo>
                        <a:pt x="411942" y="199552"/>
                      </a:lnTo>
                      <a:lnTo>
                        <a:pt x="419331" y="199552"/>
                      </a:lnTo>
                      <a:lnTo>
                        <a:pt x="424873" y="195856"/>
                      </a:lnTo>
                      <a:lnTo>
                        <a:pt x="430415" y="194009"/>
                      </a:lnTo>
                      <a:lnTo>
                        <a:pt x="437804" y="192161"/>
                      </a:lnTo>
                      <a:lnTo>
                        <a:pt x="443346" y="206943"/>
                      </a:lnTo>
                      <a:lnTo>
                        <a:pt x="443346" y="221724"/>
                      </a:lnTo>
                      <a:lnTo>
                        <a:pt x="441498" y="238353"/>
                      </a:lnTo>
                      <a:lnTo>
                        <a:pt x="443346" y="253135"/>
                      </a:lnTo>
                      <a:lnTo>
                        <a:pt x="421178" y="258678"/>
                      </a:lnTo>
                      <a:lnTo>
                        <a:pt x="397164" y="264221"/>
                      </a:lnTo>
                      <a:lnTo>
                        <a:pt x="374996" y="264221"/>
                      </a:lnTo>
                      <a:lnTo>
                        <a:pt x="369455" y="251287"/>
                      </a:lnTo>
                      <a:lnTo>
                        <a:pt x="367607" y="236506"/>
                      </a:lnTo>
                      <a:lnTo>
                        <a:pt x="371302" y="223572"/>
                      </a:lnTo>
                      <a:lnTo>
                        <a:pt x="380538" y="212486"/>
                      </a:lnTo>
                      <a:lnTo>
                        <a:pt x="374996" y="212486"/>
                      </a:lnTo>
                      <a:lnTo>
                        <a:pt x="358371" y="218029"/>
                      </a:lnTo>
                      <a:lnTo>
                        <a:pt x="310342" y="236506"/>
                      </a:lnTo>
                      <a:lnTo>
                        <a:pt x="251229" y="254983"/>
                      </a:lnTo>
                      <a:lnTo>
                        <a:pt x="223520" y="266069"/>
                      </a:lnTo>
                      <a:lnTo>
                        <a:pt x="227215" y="266069"/>
                      </a:lnTo>
                      <a:lnTo>
                        <a:pt x="230909" y="264221"/>
                      </a:lnTo>
                      <a:lnTo>
                        <a:pt x="234604" y="264221"/>
                      </a:lnTo>
                      <a:lnTo>
                        <a:pt x="238298" y="266069"/>
                      </a:lnTo>
                      <a:lnTo>
                        <a:pt x="240146" y="267917"/>
                      </a:lnTo>
                      <a:lnTo>
                        <a:pt x="240146" y="275307"/>
                      </a:lnTo>
                      <a:lnTo>
                        <a:pt x="238298" y="279003"/>
                      </a:lnTo>
                      <a:lnTo>
                        <a:pt x="238298" y="282698"/>
                      </a:lnTo>
                      <a:lnTo>
                        <a:pt x="240146" y="288241"/>
                      </a:lnTo>
                      <a:lnTo>
                        <a:pt x="241993" y="291937"/>
                      </a:lnTo>
                      <a:lnTo>
                        <a:pt x="243840" y="297480"/>
                      </a:lnTo>
                      <a:lnTo>
                        <a:pt x="243840" y="301175"/>
                      </a:lnTo>
                      <a:lnTo>
                        <a:pt x="245687" y="304871"/>
                      </a:lnTo>
                      <a:lnTo>
                        <a:pt x="243840" y="308566"/>
                      </a:lnTo>
                      <a:lnTo>
                        <a:pt x="230909" y="314109"/>
                      </a:lnTo>
                      <a:lnTo>
                        <a:pt x="217978" y="321500"/>
                      </a:lnTo>
                      <a:lnTo>
                        <a:pt x="203200" y="325195"/>
                      </a:lnTo>
                      <a:lnTo>
                        <a:pt x="197658" y="325195"/>
                      </a:lnTo>
                      <a:lnTo>
                        <a:pt x="190269" y="327043"/>
                      </a:lnTo>
                      <a:lnTo>
                        <a:pt x="184727" y="327043"/>
                      </a:lnTo>
                      <a:lnTo>
                        <a:pt x="181033" y="325195"/>
                      </a:lnTo>
                      <a:lnTo>
                        <a:pt x="177338" y="325195"/>
                      </a:lnTo>
                      <a:lnTo>
                        <a:pt x="171796" y="317805"/>
                      </a:lnTo>
                      <a:lnTo>
                        <a:pt x="169949" y="308566"/>
                      </a:lnTo>
                      <a:lnTo>
                        <a:pt x="171796" y="299328"/>
                      </a:lnTo>
                      <a:lnTo>
                        <a:pt x="171796" y="288241"/>
                      </a:lnTo>
                      <a:lnTo>
                        <a:pt x="186575" y="279003"/>
                      </a:lnTo>
                      <a:lnTo>
                        <a:pt x="199506" y="273460"/>
                      </a:lnTo>
                      <a:lnTo>
                        <a:pt x="214284" y="269764"/>
                      </a:lnTo>
                      <a:close/>
                      <a:moveTo>
                        <a:pt x="653935" y="153359"/>
                      </a:moveTo>
                      <a:lnTo>
                        <a:pt x="644698" y="173684"/>
                      </a:lnTo>
                      <a:lnTo>
                        <a:pt x="635462" y="192161"/>
                      </a:lnTo>
                      <a:lnTo>
                        <a:pt x="635462" y="203247"/>
                      </a:lnTo>
                      <a:lnTo>
                        <a:pt x="624378" y="229115"/>
                      </a:lnTo>
                      <a:lnTo>
                        <a:pt x="609600" y="254983"/>
                      </a:lnTo>
                      <a:lnTo>
                        <a:pt x="602211" y="280851"/>
                      </a:lnTo>
                      <a:lnTo>
                        <a:pt x="602211" y="314109"/>
                      </a:lnTo>
                      <a:lnTo>
                        <a:pt x="613295" y="349215"/>
                      </a:lnTo>
                      <a:lnTo>
                        <a:pt x="633615" y="382474"/>
                      </a:lnTo>
                      <a:lnTo>
                        <a:pt x="659476" y="413885"/>
                      </a:lnTo>
                      <a:lnTo>
                        <a:pt x="687186" y="443448"/>
                      </a:lnTo>
                      <a:lnTo>
                        <a:pt x="718589" y="469316"/>
                      </a:lnTo>
                      <a:lnTo>
                        <a:pt x="720436" y="471163"/>
                      </a:lnTo>
                      <a:lnTo>
                        <a:pt x="720436" y="465620"/>
                      </a:lnTo>
                      <a:lnTo>
                        <a:pt x="722284" y="463773"/>
                      </a:lnTo>
                      <a:lnTo>
                        <a:pt x="724131" y="463773"/>
                      </a:lnTo>
                      <a:lnTo>
                        <a:pt x="727826" y="465620"/>
                      </a:lnTo>
                      <a:lnTo>
                        <a:pt x="729673" y="469316"/>
                      </a:lnTo>
                      <a:lnTo>
                        <a:pt x="751840" y="434209"/>
                      </a:lnTo>
                      <a:lnTo>
                        <a:pt x="768466" y="395408"/>
                      </a:lnTo>
                      <a:lnTo>
                        <a:pt x="777702" y="356606"/>
                      </a:lnTo>
                      <a:lnTo>
                        <a:pt x="781396" y="341825"/>
                      </a:lnTo>
                      <a:lnTo>
                        <a:pt x="783244" y="325195"/>
                      </a:lnTo>
                      <a:lnTo>
                        <a:pt x="781396" y="312261"/>
                      </a:lnTo>
                      <a:lnTo>
                        <a:pt x="775855" y="306718"/>
                      </a:lnTo>
                      <a:lnTo>
                        <a:pt x="774007" y="303023"/>
                      </a:lnTo>
                      <a:lnTo>
                        <a:pt x="774007" y="301175"/>
                      </a:lnTo>
                      <a:lnTo>
                        <a:pt x="737062" y="271612"/>
                      </a:lnTo>
                      <a:lnTo>
                        <a:pt x="701964" y="234658"/>
                      </a:lnTo>
                      <a:lnTo>
                        <a:pt x="674255" y="194009"/>
                      </a:lnTo>
                      <a:lnTo>
                        <a:pt x="653935" y="153359"/>
                      </a:lnTo>
                      <a:close/>
                      <a:moveTo>
                        <a:pt x="792480" y="314109"/>
                      </a:moveTo>
                      <a:lnTo>
                        <a:pt x="790633" y="356606"/>
                      </a:lnTo>
                      <a:lnTo>
                        <a:pt x="779549" y="399103"/>
                      </a:lnTo>
                      <a:lnTo>
                        <a:pt x="761076" y="441600"/>
                      </a:lnTo>
                      <a:lnTo>
                        <a:pt x="735215" y="484097"/>
                      </a:lnTo>
                      <a:lnTo>
                        <a:pt x="746298" y="489640"/>
                      </a:lnTo>
                      <a:lnTo>
                        <a:pt x="774007" y="447143"/>
                      </a:lnTo>
                      <a:lnTo>
                        <a:pt x="792480" y="404646"/>
                      </a:lnTo>
                      <a:lnTo>
                        <a:pt x="801716" y="362149"/>
                      </a:lnTo>
                      <a:lnTo>
                        <a:pt x="803564" y="351063"/>
                      </a:lnTo>
                      <a:lnTo>
                        <a:pt x="807258" y="339977"/>
                      </a:lnTo>
                      <a:lnTo>
                        <a:pt x="807258" y="330738"/>
                      </a:lnTo>
                      <a:lnTo>
                        <a:pt x="803564" y="321500"/>
                      </a:lnTo>
                      <a:lnTo>
                        <a:pt x="792480" y="314109"/>
                      </a:lnTo>
                      <a:close/>
                      <a:moveTo>
                        <a:pt x="173644" y="101624"/>
                      </a:moveTo>
                      <a:lnTo>
                        <a:pt x="205047" y="88690"/>
                      </a:lnTo>
                      <a:lnTo>
                        <a:pt x="238298" y="73908"/>
                      </a:lnTo>
                      <a:lnTo>
                        <a:pt x="269702" y="60974"/>
                      </a:lnTo>
                      <a:lnTo>
                        <a:pt x="302953" y="53584"/>
                      </a:lnTo>
                      <a:lnTo>
                        <a:pt x="321426" y="51736"/>
                      </a:lnTo>
                      <a:lnTo>
                        <a:pt x="339898" y="51736"/>
                      </a:lnTo>
                      <a:lnTo>
                        <a:pt x="347287" y="48041"/>
                      </a:lnTo>
                      <a:lnTo>
                        <a:pt x="354676" y="46193"/>
                      </a:lnTo>
                      <a:lnTo>
                        <a:pt x="373149" y="46193"/>
                      </a:lnTo>
                      <a:lnTo>
                        <a:pt x="391622" y="49888"/>
                      </a:lnTo>
                      <a:lnTo>
                        <a:pt x="410095" y="60974"/>
                      </a:lnTo>
                      <a:lnTo>
                        <a:pt x="426720" y="77604"/>
                      </a:lnTo>
                      <a:lnTo>
                        <a:pt x="434109" y="88690"/>
                      </a:lnTo>
                      <a:lnTo>
                        <a:pt x="441498" y="97928"/>
                      </a:lnTo>
                      <a:lnTo>
                        <a:pt x="445193" y="107167"/>
                      </a:lnTo>
                      <a:lnTo>
                        <a:pt x="441498" y="116405"/>
                      </a:lnTo>
                      <a:lnTo>
                        <a:pt x="432262" y="121949"/>
                      </a:lnTo>
                      <a:lnTo>
                        <a:pt x="435956" y="127492"/>
                      </a:lnTo>
                      <a:lnTo>
                        <a:pt x="445193" y="136730"/>
                      </a:lnTo>
                      <a:lnTo>
                        <a:pt x="463666" y="131187"/>
                      </a:lnTo>
                      <a:lnTo>
                        <a:pt x="482138" y="123796"/>
                      </a:lnTo>
                      <a:lnTo>
                        <a:pt x="498764" y="116405"/>
                      </a:lnTo>
                      <a:lnTo>
                        <a:pt x="478444" y="92385"/>
                      </a:lnTo>
                      <a:lnTo>
                        <a:pt x="456276" y="70213"/>
                      </a:lnTo>
                      <a:lnTo>
                        <a:pt x="435956" y="48041"/>
                      </a:lnTo>
                      <a:lnTo>
                        <a:pt x="411942" y="31411"/>
                      </a:lnTo>
                      <a:lnTo>
                        <a:pt x="387927" y="20325"/>
                      </a:lnTo>
                      <a:lnTo>
                        <a:pt x="362066" y="18477"/>
                      </a:lnTo>
                      <a:lnTo>
                        <a:pt x="325120" y="24021"/>
                      </a:lnTo>
                      <a:lnTo>
                        <a:pt x="288175" y="36954"/>
                      </a:lnTo>
                      <a:lnTo>
                        <a:pt x="249382" y="53584"/>
                      </a:lnTo>
                      <a:lnTo>
                        <a:pt x="212436" y="75756"/>
                      </a:lnTo>
                      <a:lnTo>
                        <a:pt x="173644" y="101624"/>
                      </a:lnTo>
                      <a:close/>
                      <a:moveTo>
                        <a:pt x="936567" y="633761"/>
                      </a:moveTo>
                      <a:lnTo>
                        <a:pt x="932873" y="631913"/>
                      </a:lnTo>
                      <a:lnTo>
                        <a:pt x="931026" y="628218"/>
                      </a:lnTo>
                      <a:lnTo>
                        <a:pt x="931026" y="626370"/>
                      </a:lnTo>
                      <a:lnTo>
                        <a:pt x="929178" y="622675"/>
                      </a:lnTo>
                      <a:lnTo>
                        <a:pt x="914400" y="606045"/>
                      </a:lnTo>
                      <a:lnTo>
                        <a:pt x="895927" y="591264"/>
                      </a:lnTo>
                      <a:lnTo>
                        <a:pt x="879302" y="578330"/>
                      </a:lnTo>
                      <a:lnTo>
                        <a:pt x="860829" y="565396"/>
                      </a:lnTo>
                      <a:lnTo>
                        <a:pt x="844204" y="550614"/>
                      </a:lnTo>
                      <a:lnTo>
                        <a:pt x="827578" y="541376"/>
                      </a:lnTo>
                      <a:lnTo>
                        <a:pt x="786938" y="526594"/>
                      </a:lnTo>
                      <a:lnTo>
                        <a:pt x="746298" y="500727"/>
                      </a:lnTo>
                      <a:lnTo>
                        <a:pt x="725978" y="491488"/>
                      </a:lnTo>
                      <a:lnTo>
                        <a:pt x="689033" y="458230"/>
                      </a:lnTo>
                      <a:lnTo>
                        <a:pt x="653935" y="423123"/>
                      </a:lnTo>
                      <a:lnTo>
                        <a:pt x="631767" y="395408"/>
                      </a:lnTo>
                      <a:lnTo>
                        <a:pt x="613295" y="363997"/>
                      </a:lnTo>
                      <a:lnTo>
                        <a:pt x="609600" y="358454"/>
                      </a:lnTo>
                      <a:lnTo>
                        <a:pt x="605906" y="354758"/>
                      </a:lnTo>
                      <a:lnTo>
                        <a:pt x="604058" y="349215"/>
                      </a:lnTo>
                      <a:lnTo>
                        <a:pt x="600364" y="345520"/>
                      </a:lnTo>
                      <a:lnTo>
                        <a:pt x="587433" y="336281"/>
                      </a:lnTo>
                      <a:lnTo>
                        <a:pt x="567113" y="327043"/>
                      </a:lnTo>
                      <a:lnTo>
                        <a:pt x="550487" y="323348"/>
                      </a:lnTo>
                      <a:lnTo>
                        <a:pt x="532015" y="321500"/>
                      </a:lnTo>
                      <a:lnTo>
                        <a:pt x="487680" y="325195"/>
                      </a:lnTo>
                      <a:lnTo>
                        <a:pt x="424873" y="339977"/>
                      </a:lnTo>
                      <a:lnTo>
                        <a:pt x="330662" y="367692"/>
                      </a:lnTo>
                      <a:lnTo>
                        <a:pt x="314036" y="371388"/>
                      </a:lnTo>
                      <a:lnTo>
                        <a:pt x="299258" y="373235"/>
                      </a:lnTo>
                      <a:lnTo>
                        <a:pt x="262313" y="388017"/>
                      </a:lnTo>
                      <a:lnTo>
                        <a:pt x="225367" y="400951"/>
                      </a:lnTo>
                      <a:lnTo>
                        <a:pt x="217978" y="402799"/>
                      </a:lnTo>
                      <a:lnTo>
                        <a:pt x="212436" y="404646"/>
                      </a:lnTo>
                      <a:lnTo>
                        <a:pt x="206895" y="404646"/>
                      </a:lnTo>
                      <a:lnTo>
                        <a:pt x="201353" y="406494"/>
                      </a:lnTo>
                      <a:lnTo>
                        <a:pt x="181033" y="413885"/>
                      </a:lnTo>
                      <a:lnTo>
                        <a:pt x="162560" y="423123"/>
                      </a:lnTo>
                      <a:lnTo>
                        <a:pt x="114531" y="437905"/>
                      </a:lnTo>
                      <a:lnTo>
                        <a:pt x="66502" y="456382"/>
                      </a:lnTo>
                      <a:lnTo>
                        <a:pt x="51724" y="461925"/>
                      </a:lnTo>
                      <a:lnTo>
                        <a:pt x="36946" y="469316"/>
                      </a:lnTo>
                      <a:lnTo>
                        <a:pt x="33251" y="474859"/>
                      </a:lnTo>
                      <a:lnTo>
                        <a:pt x="29556" y="478554"/>
                      </a:lnTo>
                      <a:lnTo>
                        <a:pt x="27709" y="484097"/>
                      </a:lnTo>
                      <a:lnTo>
                        <a:pt x="24015" y="487793"/>
                      </a:lnTo>
                      <a:lnTo>
                        <a:pt x="20320" y="487793"/>
                      </a:lnTo>
                      <a:lnTo>
                        <a:pt x="20320" y="489640"/>
                      </a:lnTo>
                      <a:lnTo>
                        <a:pt x="12931" y="524747"/>
                      </a:lnTo>
                      <a:lnTo>
                        <a:pt x="12931" y="561701"/>
                      </a:lnTo>
                      <a:lnTo>
                        <a:pt x="18473" y="600502"/>
                      </a:lnTo>
                      <a:lnTo>
                        <a:pt x="29556" y="639304"/>
                      </a:lnTo>
                      <a:lnTo>
                        <a:pt x="51724" y="694735"/>
                      </a:lnTo>
                      <a:lnTo>
                        <a:pt x="62807" y="713212"/>
                      </a:lnTo>
                      <a:lnTo>
                        <a:pt x="77586" y="731689"/>
                      </a:lnTo>
                      <a:lnTo>
                        <a:pt x="92364" y="748318"/>
                      </a:lnTo>
                      <a:lnTo>
                        <a:pt x="110836" y="763100"/>
                      </a:lnTo>
                      <a:lnTo>
                        <a:pt x="133004" y="770491"/>
                      </a:lnTo>
                      <a:lnTo>
                        <a:pt x="157018" y="774186"/>
                      </a:lnTo>
                      <a:lnTo>
                        <a:pt x="203200" y="774186"/>
                      </a:lnTo>
                      <a:lnTo>
                        <a:pt x="225367" y="772338"/>
                      </a:lnTo>
                      <a:lnTo>
                        <a:pt x="330662" y="772338"/>
                      </a:lnTo>
                      <a:lnTo>
                        <a:pt x="336204" y="770491"/>
                      </a:lnTo>
                      <a:lnTo>
                        <a:pt x="343593" y="768643"/>
                      </a:lnTo>
                      <a:lnTo>
                        <a:pt x="356524" y="768643"/>
                      </a:lnTo>
                      <a:lnTo>
                        <a:pt x="367607" y="772338"/>
                      </a:lnTo>
                      <a:lnTo>
                        <a:pt x="374996" y="772338"/>
                      </a:lnTo>
                      <a:lnTo>
                        <a:pt x="448887" y="770491"/>
                      </a:lnTo>
                      <a:lnTo>
                        <a:pt x="524626" y="766795"/>
                      </a:lnTo>
                      <a:lnTo>
                        <a:pt x="550487" y="766795"/>
                      </a:lnTo>
                      <a:lnTo>
                        <a:pt x="561571" y="764947"/>
                      </a:lnTo>
                      <a:lnTo>
                        <a:pt x="574502" y="761252"/>
                      </a:lnTo>
                      <a:lnTo>
                        <a:pt x="618836" y="757557"/>
                      </a:lnTo>
                      <a:lnTo>
                        <a:pt x="663171" y="755709"/>
                      </a:lnTo>
                      <a:lnTo>
                        <a:pt x="707506" y="750166"/>
                      </a:lnTo>
                      <a:lnTo>
                        <a:pt x="755535" y="737232"/>
                      </a:lnTo>
                      <a:lnTo>
                        <a:pt x="805411" y="722450"/>
                      </a:lnTo>
                      <a:lnTo>
                        <a:pt x="838662" y="709516"/>
                      </a:lnTo>
                      <a:lnTo>
                        <a:pt x="873760" y="687344"/>
                      </a:lnTo>
                      <a:lnTo>
                        <a:pt x="907011" y="661476"/>
                      </a:lnTo>
                      <a:lnTo>
                        <a:pt x="936567" y="633761"/>
                      </a:lnTo>
                      <a:close/>
                      <a:moveTo>
                        <a:pt x="367607" y="59127"/>
                      </a:moveTo>
                      <a:lnTo>
                        <a:pt x="384233" y="72061"/>
                      </a:lnTo>
                      <a:lnTo>
                        <a:pt x="410095" y="101624"/>
                      </a:lnTo>
                      <a:lnTo>
                        <a:pt x="423026" y="114558"/>
                      </a:lnTo>
                      <a:lnTo>
                        <a:pt x="428567" y="110862"/>
                      </a:lnTo>
                      <a:lnTo>
                        <a:pt x="428567" y="105319"/>
                      </a:lnTo>
                      <a:lnTo>
                        <a:pt x="426720" y="96081"/>
                      </a:lnTo>
                      <a:lnTo>
                        <a:pt x="421178" y="88690"/>
                      </a:lnTo>
                      <a:lnTo>
                        <a:pt x="413789" y="79451"/>
                      </a:lnTo>
                      <a:lnTo>
                        <a:pt x="408247" y="73908"/>
                      </a:lnTo>
                      <a:lnTo>
                        <a:pt x="393469" y="64670"/>
                      </a:lnTo>
                      <a:lnTo>
                        <a:pt x="378691" y="59127"/>
                      </a:lnTo>
                      <a:lnTo>
                        <a:pt x="367607" y="59127"/>
                      </a:lnTo>
                      <a:close/>
                      <a:moveTo>
                        <a:pt x="463666" y="171836"/>
                      </a:moveTo>
                      <a:lnTo>
                        <a:pt x="435956" y="144121"/>
                      </a:lnTo>
                      <a:lnTo>
                        <a:pt x="421178" y="133035"/>
                      </a:lnTo>
                      <a:lnTo>
                        <a:pt x="408247" y="121949"/>
                      </a:lnTo>
                      <a:lnTo>
                        <a:pt x="400858" y="110862"/>
                      </a:lnTo>
                      <a:lnTo>
                        <a:pt x="393469" y="103472"/>
                      </a:lnTo>
                      <a:lnTo>
                        <a:pt x="387927" y="99776"/>
                      </a:lnTo>
                      <a:lnTo>
                        <a:pt x="387927" y="97928"/>
                      </a:lnTo>
                      <a:lnTo>
                        <a:pt x="389775" y="97928"/>
                      </a:lnTo>
                      <a:lnTo>
                        <a:pt x="389775" y="96081"/>
                      </a:lnTo>
                      <a:lnTo>
                        <a:pt x="373149" y="79451"/>
                      </a:lnTo>
                      <a:lnTo>
                        <a:pt x="352829" y="68365"/>
                      </a:lnTo>
                      <a:lnTo>
                        <a:pt x="332509" y="62822"/>
                      </a:lnTo>
                      <a:lnTo>
                        <a:pt x="314036" y="62822"/>
                      </a:lnTo>
                      <a:lnTo>
                        <a:pt x="293716" y="64670"/>
                      </a:lnTo>
                      <a:lnTo>
                        <a:pt x="273396" y="70213"/>
                      </a:lnTo>
                      <a:lnTo>
                        <a:pt x="243840" y="79451"/>
                      </a:lnTo>
                      <a:lnTo>
                        <a:pt x="212436" y="96081"/>
                      </a:lnTo>
                      <a:lnTo>
                        <a:pt x="206895" y="97928"/>
                      </a:lnTo>
                      <a:lnTo>
                        <a:pt x="203200" y="99776"/>
                      </a:lnTo>
                      <a:lnTo>
                        <a:pt x="197658" y="101624"/>
                      </a:lnTo>
                      <a:lnTo>
                        <a:pt x="181033" y="110862"/>
                      </a:lnTo>
                      <a:lnTo>
                        <a:pt x="166255" y="118253"/>
                      </a:lnTo>
                      <a:lnTo>
                        <a:pt x="160713" y="121949"/>
                      </a:lnTo>
                      <a:lnTo>
                        <a:pt x="153324" y="123796"/>
                      </a:lnTo>
                      <a:lnTo>
                        <a:pt x="145935" y="127492"/>
                      </a:lnTo>
                      <a:lnTo>
                        <a:pt x="140393" y="133035"/>
                      </a:lnTo>
                      <a:lnTo>
                        <a:pt x="125615" y="151512"/>
                      </a:lnTo>
                      <a:lnTo>
                        <a:pt x="120073" y="169989"/>
                      </a:lnTo>
                      <a:lnTo>
                        <a:pt x="120073" y="190313"/>
                      </a:lnTo>
                      <a:lnTo>
                        <a:pt x="125615" y="210638"/>
                      </a:lnTo>
                      <a:lnTo>
                        <a:pt x="133004" y="232810"/>
                      </a:lnTo>
                      <a:lnTo>
                        <a:pt x="142240" y="253135"/>
                      </a:lnTo>
                      <a:lnTo>
                        <a:pt x="142240" y="258678"/>
                      </a:lnTo>
                      <a:lnTo>
                        <a:pt x="144087" y="262374"/>
                      </a:lnTo>
                      <a:lnTo>
                        <a:pt x="147782" y="266069"/>
                      </a:lnTo>
                      <a:lnTo>
                        <a:pt x="149629" y="269764"/>
                      </a:lnTo>
                      <a:lnTo>
                        <a:pt x="151476" y="271612"/>
                      </a:lnTo>
                      <a:lnTo>
                        <a:pt x="168102" y="269764"/>
                      </a:lnTo>
                      <a:lnTo>
                        <a:pt x="184727" y="264221"/>
                      </a:lnTo>
                      <a:lnTo>
                        <a:pt x="232756" y="249440"/>
                      </a:lnTo>
                      <a:lnTo>
                        <a:pt x="282633" y="234658"/>
                      </a:lnTo>
                      <a:lnTo>
                        <a:pt x="347287" y="212486"/>
                      </a:lnTo>
                      <a:lnTo>
                        <a:pt x="413789" y="186618"/>
                      </a:lnTo>
                      <a:lnTo>
                        <a:pt x="428567" y="182923"/>
                      </a:lnTo>
                      <a:lnTo>
                        <a:pt x="445193" y="179227"/>
                      </a:lnTo>
                      <a:lnTo>
                        <a:pt x="459971" y="173684"/>
                      </a:lnTo>
                      <a:lnTo>
                        <a:pt x="461818" y="173684"/>
                      </a:lnTo>
                      <a:lnTo>
                        <a:pt x="461818" y="171836"/>
                      </a:lnTo>
                      <a:lnTo>
                        <a:pt x="463666" y="171836"/>
                      </a:lnTo>
                      <a:close/>
                      <a:moveTo>
                        <a:pt x="430415" y="205095"/>
                      </a:moveTo>
                      <a:lnTo>
                        <a:pt x="404553" y="212486"/>
                      </a:lnTo>
                      <a:lnTo>
                        <a:pt x="391622" y="219877"/>
                      </a:lnTo>
                      <a:lnTo>
                        <a:pt x="382386" y="229115"/>
                      </a:lnTo>
                      <a:lnTo>
                        <a:pt x="378691" y="240201"/>
                      </a:lnTo>
                      <a:lnTo>
                        <a:pt x="384233" y="253135"/>
                      </a:lnTo>
                      <a:lnTo>
                        <a:pt x="399011" y="253135"/>
                      </a:lnTo>
                      <a:lnTo>
                        <a:pt x="413789" y="251287"/>
                      </a:lnTo>
                      <a:lnTo>
                        <a:pt x="428567" y="247592"/>
                      </a:lnTo>
                      <a:lnTo>
                        <a:pt x="428567" y="225420"/>
                      </a:lnTo>
                      <a:lnTo>
                        <a:pt x="430415" y="205095"/>
                      </a:lnTo>
                      <a:close/>
                      <a:moveTo>
                        <a:pt x="221673" y="264221"/>
                      </a:moveTo>
                      <a:lnTo>
                        <a:pt x="219826" y="264221"/>
                      </a:lnTo>
                      <a:lnTo>
                        <a:pt x="216131" y="266069"/>
                      </a:lnTo>
                      <a:lnTo>
                        <a:pt x="214284" y="267917"/>
                      </a:lnTo>
                      <a:lnTo>
                        <a:pt x="217978" y="267917"/>
                      </a:lnTo>
                      <a:lnTo>
                        <a:pt x="221673" y="266069"/>
                      </a:lnTo>
                      <a:lnTo>
                        <a:pt x="221673" y="264221"/>
                      </a:lnTo>
                      <a:close/>
                      <a:moveTo>
                        <a:pt x="184727" y="315957"/>
                      </a:moveTo>
                      <a:lnTo>
                        <a:pt x="199506" y="315957"/>
                      </a:lnTo>
                      <a:lnTo>
                        <a:pt x="216131" y="310414"/>
                      </a:lnTo>
                      <a:lnTo>
                        <a:pt x="232756" y="301175"/>
                      </a:lnTo>
                      <a:lnTo>
                        <a:pt x="229062" y="290089"/>
                      </a:lnTo>
                      <a:lnTo>
                        <a:pt x="225367" y="280851"/>
                      </a:lnTo>
                      <a:lnTo>
                        <a:pt x="212436" y="280851"/>
                      </a:lnTo>
                      <a:lnTo>
                        <a:pt x="199506" y="284546"/>
                      </a:lnTo>
                      <a:lnTo>
                        <a:pt x="188422" y="291937"/>
                      </a:lnTo>
                      <a:lnTo>
                        <a:pt x="182880" y="301175"/>
                      </a:lnTo>
                      <a:lnTo>
                        <a:pt x="184727" y="315957"/>
                      </a:lnTo>
                      <a:close/>
                      <a:moveTo>
                        <a:pt x="121920" y="238353"/>
                      </a:moveTo>
                      <a:lnTo>
                        <a:pt x="108989" y="242049"/>
                      </a:lnTo>
                      <a:lnTo>
                        <a:pt x="90516" y="249440"/>
                      </a:lnTo>
                      <a:lnTo>
                        <a:pt x="72044" y="260526"/>
                      </a:lnTo>
                      <a:lnTo>
                        <a:pt x="60960" y="267917"/>
                      </a:lnTo>
                      <a:lnTo>
                        <a:pt x="49876" y="273460"/>
                      </a:lnTo>
                      <a:lnTo>
                        <a:pt x="44335" y="280851"/>
                      </a:lnTo>
                      <a:lnTo>
                        <a:pt x="40640" y="290089"/>
                      </a:lnTo>
                      <a:lnTo>
                        <a:pt x="84975" y="273460"/>
                      </a:lnTo>
                      <a:lnTo>
                        <a:pt x="129309" y="253135"/>
                      </a:lnTo>
                      <a:lnTo>
                        <a:pt x="127462" y="247592"/>
                      </a:lnTo>
                      <a:lnTo>
                        <a:pt x="123767" y="242049"/>
                      </a:lnTo>
                      <a:lnTo>
                        <a:pt x="121920" y="238353"/>
                      </a:lnTo>
                      <a:close/>
                      <a:moveTo>
                        <a:pt x="133004" y="264221"/>
                      </a:moveTo>
                      <a:lnTo>
                        <a:pt x="108989" y="273460"/>
                      </a:lnTo>
                      <a:lnTo>
                        <a:pt x="81280" y="286394"/>
                      </a:lnTo>
                      <a:lnTo>
                        <a:pt x="59113" y="293784"/>
                      </a:lnTo>
                      <a:lnTo>
                        <a:pt x="40640" y="303023"/>
                      </a:lnTo>
                      <a:lnTo>
                        <a:pt x="29556" y="315957"/>
                      </a:lnTo>
                      <a:lnTo>
                        <a:pt x="24015" y="328891"/>
                      </a:lnTo>
                      <a:lnTo>
                        <a:pt x="27709" y="343672"/>
                      </a:lnTo>
                      <a:lnTo>
                        <a:pt x="38793" y="356606"/>
                      </a:lnTo>
                      <a:lnTo>
                        <a:pt x="40640" y="345520"/>
                      </a:lnTo>
                      <a:lnTo>
                        <a:pt x="40640" y="336281"/>
                      </a:lnTo>
                      <a:lnTo>
                        <a:pt x="44335" y="325195"/>
                      </a:lnTo>
                      <a:lnTo>
                        <a:pt x="53571" y="317805"/>
                      </a:lnTo>
                      <a:lnTo>
                        <a:pt x="73891" y="310414"/>
                      </a:lnTo>
                      <a:lnTo>
                        <a:pt x="97906" y="303023"/>
                      </a:lnTo>
                      <a:lnTo>
                        <a:pt x="121920" y="291937"/>
                      </a:lnTo>
                      <a:lnTo>
                        <a:pt x="144087" y="277155"/>
                      </a:lnTo>
                      <a:lnTo>
                        <a:pt x="140393" y="273460"/>
                      </a:lnTo>
                      <a:lnTo>
                        <a:pt x="138546" y="269764"/>
                      </a:lnTo>
                      <a:lnTo>
                        <a:pt x="133004" y="264221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</p:grpSp>
        </p:grpSp>
      </p:grpSp>
      <p:sp>
        <p:nvSpPr>
          <p:cNvPr id="14" name="Freeform 29"/>
          <p:cNvSpPr>
            <a:spLocks/>
          </p:cNvSpPr>
          <p:nvPr/>
        </p:nvSpPr>
        <p:spPr bwMode="auto">
          <a:xfrm>
            <a:off x="613459" y="1066800"/>
            <a:ext cx="148541" cy="140615"/>
          </a:xfrm>
          <a:custGeom>
            <a:avLst/>
            <a:gdLst>
              <a:gd name="T0" fmla="*/ 22168 w 103448"/>
              <a:gd name="T1" fmla="*/ 97928 h 97928"/>
              <a:gd name="T2" fmla="*/ 20320 w 103448"/>
              <a:gd name="T3" fmla="*/ 92385 h 97928"/>
              <a:gd name="T4" fmla="*/ 20320 w 103448"/>
              <a:gd name="T5" fmla="*/ 88689 h 97928"/>
              <a:gd name="T6" fmla="*/ 22168 w 103448"/>
              <a:gd name="T7" fmla="*/ 83146 h 97928"/>
              <a:gd name="T8" fmla="*/ 24015 w 103448"/>
              <a:gd name="T9" fmla="*/ 79451 h 97928"/>
              <a:gd name="T10" fmla="*/ 25862 w 103448"/>
              <a:gd name="T11" fmla="*/ 73908 h 97928"/>
              <a:gd name="T12" fmla="*/ 25862 w 103448"/>
              <a:gd name="T13" fmla="*/ 70212 h 97928"/>
              <a:gd name="T14" fmla="*/ 22168 w 103448"/>
              <a:gd name="T15" fmla="*/ 68365 h 97928"/>
              <a:gd name="T16" fmla="*/ 16626 w 103448"/>
              <a:gd name="T17" fmla="*/ 66517 h 97928"/>
              <a:gd name="T18" fmla="*/ 12931 w 103448"/>
              <a:gd name="T19" fmla="*/ 62822 h 97928"/>
              <a:gd name="T20" fmla="*/ 7389 w 103448"/>
              <a:gd name="T21" fmla="*/ 60974 h 97928"/>
              <a:gd name="T22" fmla="*/ 3695 w 103448"/>
              <a:gd name="T23" fmla="*/ 57278 h 97928"/>
              <a:gd name="T24" fmla="*/ 0 w 103448"/>
              <a:gd name="T25" fmla="*/ 46192 h 97928"/>
              <a:gd name="T26" fmla="*/ 3695 w 103448"/>
              <a:gd name="T27" fmla="*/ 42497 h 97928"/>
              <a:gd name="T28" fmla="*/ 11084 w 103448"/>
              <a:gd name="T29" fmla="*/ 38801 h 97928"/>
              <a:gd name="T30" fmla="*/ 16626 w 103448"/>
              <a:gd name="T31" fmla="*/ 38801 h 97928"/>
              <a:gd name="T32" fmla="*/ 22168 w 103448"/>
              <a:gd name="T33" fmla="*/ 36954 h 97928"/>
              <a:gd name="T34" fmla="*/ 27709 w 103448"/>
              <a:gd name="T35" fmla="*/ 36954 h 97928"/>
              <a:gd name="T36" fmla="*/ 33251 w 103448"/>
              <a:gd name="T37" fmla="*/ 27715 h 97928"/>
              <a:gd name="T38" fmla="*/ 36946 w 103448"/>
              <a:gd name="T39" fmla="*/ 16629 h 97928"/>
              <a:gd name="T40" fmla="*/ 44335 w 103448"/>
              <a:gd name="T41" fmla="*/ 7391 h 97928"/>
              <a:gd name="T42" fmla="*/ 53571 w 103448"/>
              <a:gd name="T43" fmla="*/ 0 h 97928"/>
              <a:gd name="T44" fmla="*/ 60960 w 103448"/>
              <a:gd name="T45" fmla="*/ 11086 h 97928"/>
              <a:gd name="T46" fmla="*/ 62808 w 103448"/>
              <a:gd name="T47" fmla="*/ 22172 h 97928"/>
              <a:gd name="T48" fmla="*/ 68349 w 103448"/>
              <a:gd name="T49" fmla="*/ 33258 h 97928"/>
              <a:gd name="T50" fmla="*/ 77586 w 103448"/>
              <a:gd name="T51" fmla="*/ 35106 h 97928"/>
              <a:gd name="T52" fmla="*/ 86822 w 103448"/>
              <a:gd name="T53" fmla="*/ 31411 h 97928"/>
              <a:gd name="T54" fmla="*/ 96058 w 103448"/>
              <a:gd name="T55" fmla="*/ 31411 h 97928"/>
              <a:gd name="T56" fmla="*/ 103448 w 103448"/>
              <a:gd name="T57" fmla="*/ 36954 h 97928"/>
              <a:gd name="T58" fmla="*/ 99753 w 103448"/>
              <a:gd name="T59" fmla="*/ 48040 h 97928"/>
              <a:gd name="T60" fmla="*/ 88669 w 103448"/>
              <a:gd name="T61" fmla="*/ 59126 h 97928"/>
              <a:gd name="T62" fmla="*/ 83128 w 103448"/>
              <a:gd name="T63" fmla="*/ 62822 h 97928"/>
              <a:gd name="T64" fmla="*/ 81280 w 103448"/>
              <a:gd name="T65" fmla="*/ 66517 h 97928"/>
              <a:gd name="T66" fmla="*/ 81280 w 103448"/>
              <a:gd name="T67" fmla="*/ 70212 h 97928"/>
              <a:gd name="T68" fmla="*/ 83128 w 103448"/>
              <a:gd name="T69" fmla="*/ 73908 h 97928"/>
              <a:gd name="T70" fmla="*/ 83128 w 103448"/>
              <a:gd name="T71" fmla="*/ 86842 h 97928"/>
              <a:gd name="T72" fmla="*/ 81280 w 103448"/>
              <a:gd name="T73" fmla="*/ 90537 h 97928"/>
              <a:gd name="T74" fmla="*/ 72044 w 103448"/>
              <a:gd name="T75" fmla="*/ 88689 h 97928"/>
              <a:gd name="T76" fmla="*/ 64655 w 103448"/>
              <a:gd name="T77" fmla="*/ 88689 h 97928"/>
              <a:gd name="T78" fmla="*/ 55418 w 103448"/>
              <a:gd name="T79" fmla="*/ 86842 h 97928"/>
              <a:gd name="T80" fmla="*/ 44335 w 103448"/>
              <a:gd name="T81" fmla="*/ 94232 h 97928"/>
              <a:gd name="T82" fmla="*/ 33251 w 103448"/>
              <a:gd name="T83" fmla="*/ 97928 h 97928"/>
              <a:gd name="T84" fmla="*/ 22168 w 103448"/>
              <a:gd name="T85" fmla="*/ 97928 h 97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448" h="97928">
                <a:moveTo>
                  <a:pt x="22168" y="97928"/>
                </a:moveTo>
                <a:lnTo>
                  <a:pt x="20320" y="92385"/>
                </a:lnTo>
                <a:lnTo>
                  <a:pt x="20320" y="88689"/>
                </a:lnTo>
                <a:lnTo>
                  <a:pt x="22168" y="83146"/>
                </a:lnTo>
                <a:lnTo>
                  <a:pt x="24015" y="79451"/>
                </a:lnTo>
                <a:lnTo>
                  <a:pt x="25862" y="73908"/>
                </a:lnTo>
                <a:lnTo>
                  <a:pt x="25862" y="70212"/>
                </a:lnTo>
                <a:lnTo>
                  <a:pt x="22168" y="68365"/>
                </a:lnTo>
                <a:lnTo>
                  <a:pt x="16626" y="66517"/>
                </a:lnTo>
                <a:lnTo>
                  <a:pt x="12931" y="62822"/>
                </a:lnTo>
                <a:lnTo>
                  <a:pt x="7389" y="60974"/>
                </a:lnTo>
                <a:lnTo>
                  <a:pt x="3695" y="57278"/>
                </a:lnTo>
                <a:lnTo>
                  <a:pt x="0" y="46192"/>
                </a:lnTo>
                <a:lnTo>
                  <a:pt x="3695" y="42497"/>
                </a:lnTo>
                <a:lnTo>
                  <a:pt x="11084" y="38801"/>
                </a:lnTo>
                <a:lnTo>
                  <a:pt x="16626" y="38801"/>
                </a:lnTo>
                <a:lnTo>
                  <a:pt x="22168" y="36954"/>
                </a:lnTo>
                <a:lnTo>
                  <a:pt x="27709" y="36954"/>
                </a:lnTo>
                <a:lnTo>
                  <a:pt x="33251" y="27715"/>
                </a:lnTo>
                <a:lnTo>
                  <a:pt x="36946" y="16629"/>
                </a:lnTo>
                <a:lnTo>
                  <a:pt x="44335" y="7391"/>
                </a:lnTo>
                <a:lnTo>
                  <a:pt x="53571" y="0"/>
                </a:lnTo>
                <a:lnTo>
                  <a:pt x="60960" y="11086"/>
                </a:lnTo>
                <a:lnTo>
                  <a:pt x="62808" y="22172"/>
                </a:lnTo>
                <a:lnTo>
                  <a:pt x="68349" y="33258"/>
                </a:lnTo>
                <a:lnTo>
                  <a:pt x="77586" y="35106"/>
                </a:lnTo>
                <a:lnTo>
                  <a:pt x="86822" y="31411"/>
                </a:lnTo>
                <a:lnTo>
                  <a:pt x="96058" y="31411"/>
                </a:lnTo>
                <a:lnTo>
                  <a:pt x="103448" y="36954"/>
                </a:lnTo>
                <a:lnTo>
                  <a:pt x="99753" y="48040"/>
                </a:lnTo>
                <a:lnTo>
                  <a:pt x="88669" y="59126"/>
                </a:lnTo>
                <a:lnTo>
                  <a:pt x="83128" y="62822"/>
                </a:lnTo>
                <a:lnTo>
                  <a:pt x="81280" y="66517"/>
                </a:lnTo>
                <a:lnTo>
                  <a:pt x="81280" y="70212"/>
                </a:lnTo>
                <a:lnTo>
                  <a:pt x="83128" y="73908"/>
                </a:lnTo>
                <a:lnTo>
                  <a:pt x="83128" y="86842"/>
                </a:lnTo>
                <a:lnTo>
                  <a:pt x="81280" y="90537"/>
                </a:lnTo>
                <a:lnTo>
                  <a:pt x="72044" y="88689"/>
                </a:lnTo>
                <a:lnTo>
                  <a:pt x="64655" y="88689"/>
                </a:lnTo>
                <a:lnTo>
                  <a:pt x="55418" y="86842"/>
                </a:lnTo>
                <a:lnTo>
                  <a:pt x="44335" y="94232"/>
                </a:lnTo>
                <a:lnTo>
                  <a:pt x="33251" y="97928"/>
                </a:lnTo>
                <a:lnTo>
                  <a:pt x="22168" y="9792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30"/>
          <p:cNvSpPr>
            <a:spLocks/>
          </p:cNvSpPr>
          <p:nvPr/>
        </p:nvSpPr>
        <p:spPr bwMode="auto">
          <a:xfrm>
            <a:off x="255372" y="1507216"/>
            <a:ext cx="143235" cy="161839"/>
          </a:xfrm>
          <a:custGeom>
            <a:avLst/>
            <a:gdLst>
              <a:gd name="T0" fmla="*/ 83128 w 99753"/>
              <a:gd name="T1" fmla="*/ 110862 h 112709"/>
              <a:gd name="T2" fmla="*/ 77586 w 99753"/>
              <a:gd name="T3" fmla="*/ 110862 h 112709"/>
              <a:gd name="T4" fmla="*/ 66502 w 99753"/>
              <a:gd name="T5" fmla="*/ 105318 h 112709"/>
              <a:gd name="T6" fmla="*/ 64655 w 99753"/>
              <a:gd name="T7" fmla="*/ 101623 h 112709"/>
              <a:gd name="T8" fmla="*/ 57266 w 99753"/>
              <a:gd name="T9" fmla="*/ 97928 h 112709"/>
              <a:gd name="T10" fmla="*/ 42488 w 99753"/>
              <a:gd name="T11" fmla="*/ 109014 h 112709"/>
              <a:gd name="T12" fmla="*/ 33251 w 99753"/>
              <a:gd name="T13" fmla="*/ 112709 h 112709"/>
              <a:gd name="T14" fmla="*/ 24015 w 99753"/>
              <a:gd name="T15" fmla="*/ 112709 h 112709"/>
              <a:gd name="T16" fmla="*/ 22168 w 99753"/>
              <a:gd name="T17" fmla="*/ 101623 h 112709"/>
              <a:gd name="T18" fmla="*/ 25862 w 99753"/>
              <a:gd name="T19" fmla="*/ 79451 h 112709"/>
              <a:gd name="T20" fmla="*/ 18473 w 99753"/>
              <a:gd name="T21" fmla="*/ 68364 h 112709"/>
              <a:gd name="T22" fmla="*/ 9237 w 99753"/>
              <a:gd name="T23" fmla="*/ 59126 h 112709"/>
              <a:gd name="T24" fmla="*/ 3695 w 99753"/>
              <a:gd name="T25" fmla="*/ 48040 h 112709"/>
              <a:gd name="T26" fmla="*/ 0 w 99753"/>
              <a:gd name="T27" fmla="*/ 35106 h 112709"/>
              <a:gd name="T28" fmla="*/ 12931 w 99753"/>
              <a:gd name="T29" fmla="*/ 33258 h 112709"/>
              <a:gd name="T30" fmla="*/ 25862 w 99753"/>
              <a:gd name="T31" fmla="*/ 35106 h 112709"/>
              <a:gd name="T32" fmla="*/ 40640 w 99753"/>
              <a:gd name="T33" fmla="*/ 35106 h 112709"/>
              <a:gd name="T34" fmla="*/ 44335 w 99753"/>
              <a:gd name="T35" fmla="*/ 25867 h 112709"/>
              <a:gd name="T36" fmla="*/ 46182 w 99753"/>
              <a:gd name="T37" fmla="*/ 14781 h 112709"/>
              <a:gd name="T38" fmla="*/ 49877 w 99753"/>
              <a:gd name="T39" fmla="*/ 5543 h 112709"/>
              <a:gd name="T40" fmla="*/ 57266 w 99753"/>
              <a:gd name="T41" fmla="*/ 0 h 112709"/>
              <a:gd name="T42" fmla="*/ 66502 w 99753"/>
              <a:gd name="T43" fmla="*/ 7390 h 112709"/>
              <a:gd name="T44" fmla="*/ 73891 w 99753"/>
              <a:gd name="T45" fmla="*/ 33258 h 112709"/>
              <a:gd name="T46" fmla="*/ 77586 w 99753"/>
              <a:gd name="T47" fmla="*/ 36954 h 112709"/>
              <a:gd name="T48" fmla="*/ 81280 w 99753"/>
              <a:gd name="T49" fmla="*/ 38801 h 112709"/>
              <a:gd name="T50" fmla="*/ 84975 w 99753"/>
              <a:gd name="T51" fmla="*/ 38801 h 112709"/>
              <a:gd name="T52" fmla="*/ 90517 w 99753"/>
              <a:gd name="T53" fmla="*/ 40649 h 112709"/>
              <a:gd name="T54" fmla="*/ 97906 w 99753"/>
              <a:gd name="T55" fmla="*/ 44344 h 112709"/>
              <a:gd name="T56" fmla="*/ 99753 w 99753"/>
              <a:gd name="T57" fmla="*/ 48040 h 112709"/>
              <a:gd name="T58" fmla="*/ 94211 w 99753"/>
              <a:gd name="T59" fmla="*/ 55431 h 112709"/>
              <a:gd name="T60" fmla="*/ 86822 w 99753"/>
              <a:gd name="T61" fmla="*/ 73908 h 112709"/>
              <a:gd name="T62" fmla="*/ 86822 w 99753"/>
              <a:gd name="T63" fmla="*/ 84994 h 112709"/>
              <a:gd name="T64" fmla="*/ 88670 w 99753"/>
              <a:gd name="T65" fmla="*/ 96080 h 112709"/>
              <a:gd name="T66" fmla="*/ 86822 w 99753"/>
              <a:gd name="T67" fmla="*/ 105318 h 112709"/>
              <a:gd name="T68" fmla="*/ 83128 w 99753"/>
              <a:gd name="T69" fmla="*/ 110862 h 112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9753" h="112709">
                <a:moveTo>
                  <a:pt x="83128" y="110862"/>
                </a:moveTo>
                <a:lnTo>
                  <a:pt x="77586" y="110862"/>
                </a:lnTo>
                <a:lnTo>
                  <a:pt x="66502" y="105318"/>
                </a:lnTo>
                <a:lnTo>
                  <a:pt x="64655" y="101623"/>
                </a:lnTo>
                <a:lnTo>
                  <a:pt x="57266" y="97928"/>
                </a:lnTo>
                <a:lnTo>
                  <a:pt x="42488" y="109014"/>
                </a:lnTo>
                <a:lnTo>
                  <a:pt x="33251" y="112709"/>
                </a:lnTo>
                <a:lnTo>
                  <a:pt x="24015" y="112709"/>
                </a:lnTo>
                <a:lnTo>
                  <a:pt x="22168" y="101623"/>
                </a:lnTo>
                <a:lnTo>
                  <a:pt x="25862" y="79451"/>
                </a:lnTo>
                <a:lnTo>
                  <a:pt x="18473" y="68364"/>
                </a:lnTo>
                <a:lnTo>
                  <a:pt x="9237" y="59126"/>
                </a:lnTo>
                <a:lnTo>
                  <a:pt x="3695" y="48040"/>
                </a:lnTo>
                <a:lnTo>
                  <a:pt x="0" y="35106"/>
                </a:lnTo>
                <a:lnTo>
                  <a:pt x="12931" y="33258"/>
                </a:lnTo>
                <a:lnTo>
                  <a:pt x="25862" y="35106"/>
                </a:lnTo>
                <a:lnTo>
                  <a:pt x="40640" y="35106"/>
                </a:lnTo>
                <a:lnTo>
                  <a:pt x="44335" y="25867"/>
                </a:lnTo>
                <a:lnTo>
                  <a:pt x="46182" y="14781"/>
                </a:lnTo>
                <a:lnTo>
                  <a:pt x="49877" y="5543"/>
                </a:lnTo>
                <a:lnTo>
                  <a:pt x="57266" y="0"/>
                </a:lnTo>
                <a:lnTo>
                  <a:pt x="66502" y="7390"/>
                </a:lnTo>
                <a:lnTo>
                  <a:pt x="73891" y="33258"/>
                </a:lnTo>
                <a:lnTo>
                  <a:pt x="77586" y="36954"/>
                </a:lnTo>
                <a:lnTo>
                  <a:pt x="81280" y="38801"/>
                </a:lnTo>
                <a:lnTo>
                  <a:pt x="84975" y="38801"/>
                </a:lnTo>
                <a:lnTo>
                  <a:pt x="90517" y="40649"/>
                </a:lnTo>
                <a:lnTo>
                  <a:pt x="97906" y="44344"/>
                </a:lnTo>
                <a:lnTo>
                  <a:pt x="99753" y="48040"/>
                </a:lnTo>
                <a:lnTo>
                  <a:pt x="94211" y="55431"/>
                </a:lnTo>
                <a:lnTo>
                  <a:pt x="86822" y="73908"/>
                </a:lnTo>
                <a:lnTo>
                  <a:pt x="86822" y="84994"/>
                </a:lnTo>
                <a:lnTo>
                  <a:pt x="88670" y="96080"/>
                </a:lnTo>
                <a:lnTo>
                  <a:pt x="86822" y="105318"/>
                </a:lnTo>
                <a:lnTo>
                  <a:pt x="83128" y="11086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1"/>
          <p:cNvSpPr>
            <a:spLocks noEditPoints="1"/>
          </p:cNvSpPr>
          <p:nvPr/>
        </p:nvSpPr>
        <p:spPr bwMode="auto">
          <a:xfrm>
            <a:off x="8647212" y="1128110"/>
            <a:ext cx="275859" cy="302453"/>
          </a:xfrm>
          <a:custGeom>
            <a:avLst/>
            <a:gdLst>
              <a:gd name="T0" fmla="*/ 136698 w 192116"/>
              <a:gd name="T1" fmla="*/ 136729 h 210637"/>
              <a:gd name="T2" fmla="*/ 127462 w 192116"/>
              <a:gd name="T3" fmla="*/ 203246 h 210637"/>
              <a:gd name="T4" fmla="*/ 107142 w 192116"/>
              <a:gd name="T5" fmla="*/ 194008 h 210637"/>
              <a:gd name="T6" fmla="*/ 83127 w 192116"/>
              <a:gd name="T7" fmla="*/ 153358 h 210637"/>
              <a:gd name="T8" fmla="*/ 31403 w 192116"/>
              <a:gd name="T9" fmla="*/ 155206 h 210637"/>
              <a:gd name="T10" fmla="*/ 0 w 192116"/>
              <a:gd name="T11" fmla="*/ 123795 h 210637"/>
              <a:gd name="T12" fmla="*/ 16625 w 192116"/>
              <a:gd name="T13" fmla="*/ 103471 h 210637"/>
              <a:gd name="T14" fmla="*/ 31403 w 192116"/>
              <a:gd name="T15" fmla="*/ 55430 h 210637"/>
              <a:gd name="T16" fmla="*/ 12931 w 192116"/>
              <a:gd name="T17" fmla="*/ 22172 h 210637"/>
              <a:gd name="T18" fmla="*/ 46182 w 192116"/>
              <a:gd name="T19" fmla="*/ 22172 h 210637"/>
              <a:gd name="T20" fmla="*/ 72043 w 192116"/>
              <a:gd name="T21" fmla="*/ 25867 h 210637"/>
              <a:gd name="T22" fmla="*/ 140393 w 192116"/>
              <a:gd name="T23" fmla="*/ 25867 h 210637"/>
              <a:gd name="T24" fmla="*/ 133003 w 192116"/>
              <a:gd name="T25" fmla="*/ 42497 h 210637"/>
              <a:gd name="T26" fmla="*/ 127462 w 192116"/>
              <a:gd name="T27" fmla="*/ 64669 h 210637"/>
              <a:gd name="T28" fmla="*/ 181033 w 192116"/>
              <a:gd name="T29" fmla="*/ 84994 h 210637"/>
              <a:gd name="T30" fmla="*/ 171796 w 192116"/>
              <a:gd name="T31" fmla="*/ 99775 h 210637"/>
              <a:gd name="T32" fmla="*/ 175491 w 192116"/>
              <a:gd name="T33" fmla="*/ 109014 h 210637"/>
              <a:gd name="T34" fmla="*/ 177338 w 192116"/>
              <a:gd name="T35" fmla="*/ 94232 h 210637"/>
              <a:gd name="T36" fmla="*/ 160713 w 192116"/>
              <a:gd name="T37" fmla="*/ 90537 h 210637"/>
              <a:gd name="T38" fmla="*/ 164407 w 192116"/>
              <a:gd name="T39" fmla="*/ 94232 h 210637"/>
              <a:gd name="T40" fmla="*/ 160713 w 192116"/>
              <a:gd name="T41" fmla="*/ 86841 h 210637"/>
              <a:gd name="T42" fmla="*/ 123767 w 192116"/>
              <a:gd name="T43" fmla="*/ 38801 h 210637"/>
              <a:gd name="T44" fmla="*/ 77585 w 192116"/>
              <a:gd name="T45" fmla="*/ 60974 h 210637"/>
              <a:gd name="T46" fmla="*/ 40640 w 192116"/>
              <a:gd name="T47" fmla="*/ 53583 h 210637"/>
              <a:gd name="T48" fmla="*/ 57265 w 192116"/>
              <a:gd name="T49" fmla="*/ 75755 h 210637"/>
              <a:gd name="T50" fmla="*/ 64654 w 192116"/>
              <a:gd name="T51" fmla="*/ 88689 h 210637"/>
              <a:gd name="T52" fmla="*/ 42487 w 192116"/>
              <a:gd name="T53" fmla="*/ 121948 h 210637"/>
              <a:gd name="T54" fmla="*/ 48029 w 192116"/>
              <a:gd name="T55" fmla="*/ 145968 h 210637"/>
              <a:gd name="T56" fmla="*/ 92363 w 192116"/>
              <a:gd name="T57" fmla="*/ 149663 h 210637"/>
              <a:gd name="T58" fmla="*/ 118225 w 192116"/>
              <a:gd name="T59" fmla="*/ 194008 h 210637"/>
              <a:gd name="T60" fmla="*/ 145934 w 192116"/>
              <a:gd name="T61" fmla="*/ 109014 h 210637"/>
              <a:gd name="T62" fmla="*/ 140393 w 192116"/>
              <a:gd name="T63" fmla="*/ 88689 h 210637"/>
              <a:gd name="T64" fmla="*/ 145934 w 192116"/>
              <a:gd name="T65" fmla="*/ 83146 h 210637"/>
              <a:gd name="T66" fmla="*/ 101600 w 192116"/>
              <a:gd name="T67" fmla="*/ 14781 h 210637"/>
              <a:gd name="T68" fmla="*/ 103447 w 192116"/>
              <a:gd name="T69" fmla="*/ 22172 h 210637"/>
              <a:gd name="T70" fmla="*/ 110836 w 192116"/>
              <a:gd name="T71" fmla="*/ 25867 h 210637"/>
              <a:gd name="T72" fmla="*/ 105294 w 192116"/>
              <a:gd name="T73" fmla="*/ 14781 h 210637"/>
              <a:gd name="T74" fmla="*/ 101600 w 192116"/>
              <a:gd name="T75" fmla="*/ 33258 h 210637"/>
              <a:gd name="T76" fmla="*/ 88669 w 192116"/>
              <a:gd name="T77" fmla="*/ 46192 h 210637"/>
              <a:gd name="T78" fmla="*/ 86822 w 192116"/>
              <a:gd name="T79" fmla="*/ 40649 h 210637"/>
              <a:gd name="T80" fmla="*/ 83127 w 192116"/>
              <a:gd name="T81" fmla="*/ 55430 h 210637"/>
              <a:gd name="T82" fmla="*/ 49876 w 192116"/>
              <a:gd name="T83" fmla="*/ 29563 h 210637"/>
              <a:gd name="T84" fmla="*/ 59113 w 192116"/>
              <a:gd name="T85" fmla="*/ 44344 h 210637"/>
              <a:gd name="T86" fmla="*/ 27709 w 192116"/>
              <a:gd name="T87" fmla="*/ 27715 h 210637"/>
              <a:gd name="T88" fmla="*/ 31403 w 192116"/>
              <a:gd name="T89" fmla="*/ 112709 h 210637"/>
              <a:gd name="T90" fmla="*/ 38793 w 192116"/>
              <a:gd name="T91" fmla="*/ 116405 h 210637"/>
              <a:gd name="T92" fmla="*/ 24014 w 192116"/>
              <a:gd name="T93" fmla="*/ 107166 h 210637"/>
              <a:gd name="T94" fmla="*/ 35098 w 192116"/>
              <a:gd name="T95" fmla="*/ 101623 h 210637"/>
              <a:gd name="T96" fmla="*/ 25862 w 192116"/>
              <a:gd name="T97" fmla="*/ 105318 h 210637"/>
              <a:gd name="T98" fmla="*/ 16625 w 192116"/>
              <a:gd name="T99" fmla="*/ 114557 h 210637"/>
              <a:gd name="T100" fmla="*/ 29556 w 192116"/>
              <a:gd name="T101" fmla="*/ 127491 h 210637"/>
              <a:gd name="T102" fmla="*/ 18473 w 192116"/>
              <a:gd name="T103" fmla="*/ 110861 h 210637"/>
              <a:gd name="T104" fmla="*/ 18473 w 192116"/>
              <a:gd name="T105" fmla="*/ 138577 h 210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2116" h="210637">
                <a:moveTo>
                  <a:pt x="192116" y="88689"/>
                </a:moveTo>
                <a:lnTo>
                  <a:pt x="181033" y="118252"/>
                </a:lnTo>
                <a:lnTo>
                  <a:pt x="166254" y="121948"/>
                </a:lnTo>
                <a:lnTo>
                  <a:pt x="136698" y="136729"/>
                </a:lnTo>
                <a:lnTo>
                  <a:pt x="131156" y="157054"/>
                </a:lnTo>
                <a:lnTo>
                  <a:pt x="129309" y="179226"/>
                </a:lnTo>
                <a:lnTo>
                  <a:pt x="125614" y="199551"/>
                </a:lnTo>
                <a:lnTo>
                  <a:pt x="127462" y="203246"/>
                </a:lnTo>
                <a:lnTo>
                  <a:pt x="127462" y="208789"/>
                </a:lnTo>
                <a:lnTo>
                  <a:pt x="125614" y="210637"/>
                </a:lnTo>
                <a:lnTo>
                  <a:pt x="123767" y="210637"/>
                </a:lnTo>
                <a:lnTo>
                  <a:pt x="107142" y="194008"/>
                </a:lnTo>
                <a:lnTo>
                  <a:pt x="96058" y="177379"/>
                </a:lnTo>
                <a:lnTo>
                  <a:pt x="84974" y="157054"/>
                </a:lnTo>
                <a:lnTo>
                  <a:pt x="84974" y="155206"/>
                </a:lnTo>
                <a:lnTo>
                  <a:pt x="83127" y="153358"/>
                </a:lnTo>
                <a:lnTo>
                  <a:pt x="83127" y="149663"/>
                </a:lnTo>
                <a:lnTo>
                  <a:pt x="66502" y="153358"/>
                </a:lnTo>
                <a:lnTo>
                  <a:pt x="48029" y="153358"/>
                </a:lnTo>
                <a:lnTo>
                  <a:pt x="31403" y="155206"/>
                </a:lnTo>
                <a:lnTo>
                  <a:pt x="14778" y="158902"/>
                </a:lnTo>
                <a:lnTo>
                  <a:pt x="9236" y="145968"/>
                </a:lnTo>
                <a:lnTo>
                  <a:pt x="1847" y="134882"/>
                </a:lnTo>
                <a:lnTo>
                  <a:pt x="0" y="123795"/>
                </a:lnTo>
                <a:lnTo>
                  <a:pt x="1847" y="118252"/>
                </a:lnTo>
                <a:lnTo>
                  <a:pt x="5542" y="112709"/>
                </a:lnTo>
                <a:lnTo>
                  <a:pt x="11083" y="107166"/>
                </a:lnTo>
                <a:lnTo>
                  <a:pt x="16625" y="103471"/>
                </a:lnTo>
                <a:lnTo>
                  <a:pt x="22167" y="97928"/>
                </a:lnTo>
                <a:lnTo>
                  <a:pt x="36945" y="79451"/>
                </a:lnTo>
                <a:lnTo>
                  <a:pt x="42487" y="72060"/>
                </a:lnTo>
                <a:lnTo>
                  <a:pt x="31403" y="55430"/>
                </a:lnTo>
                <a:lnTo>
                  <a:pt x="18473" y="42497"/>
                </a:lnTo>
                <a:lnTo>
                  <a:pt x="18473" y="36954"/>
                </a:lnTo>
                <a:lnTo>
                  <a:pt x="16625" y="33258"/>
                </a:lnTo>
                <a:lnTo>
                  <a:pt x="12931" y="22172"/>
                </a:lnTo>
                <a:lnTo>
                  <a:pt x="12931" y="18477"/>
                </a:lnTo>
                <a:lnTo>
                  <a:pt x="24014" y="16629"/>
                </a:lnTo>
                <a:lnTo>
                  <a:pt x="35098" y="18477"/>
                </a:lnTo>
                <a:lnTo>
                  <a:pt x="46182" y="22172"/>
                </a:lnTo>
                <a:lnTo>
                  <a:pt x="49876" y="24020"/>
                </a:lnTo>
                <a:lnTo>
                  <a:pt x="57265" y="24020"/>
                </a:lnTo>
                <a:lnTo>
                  <a:pt x="62807" y="25867"/>
                </a:lnTo>
                <a:lnTo>
                  <a:pt x="72043" y="25867"/>
                </a:lnTo>
                <a:lnTo>
                  <a:pt x="83127" y="20324"/>
                </a:lnTo>
                <a:lnTo>
                  <a:pt x="101600" y="5543"/>
                </a:lnTo>
                <a:lnTo>
                  <a:pt x="110836" y="0"/>
                </a:lnTo>
                <a:lnTo>
                  <a:pt x="140393" y="25867"/>
                </a:lnTo>
                <a:lnTo>
                  <a:pt x="140393" y="27715"/>
                </a:lnTo>
                <a:lnTo>
                  <a:pt x="138545" y="29563"/>
                </a:lnTo>
                <a:lnTo>
                  <a:pt x="134851" y="29563"/>
                </a:lnTo>
                <a:lnTo>
                  <a:pt x="133003" y="42497"/>
                </a:lnTo>
                <a:lnTo>
                  <a:pt x="129309" y="55430"/>
                </a:lnTo>
                <a:lnTo>
                  <a:pt x="129309" y="57278"/>
                </a:lnTo>
                <a:lnTo>
                  <a:pt x="127462" y="59126"/>
                </a:lnTo>
                <a:lnTo>
                  <a:pt x="127462" y="64669"/>
                </a:lnTo>
                <a:lnTo>
                  <a:pt x="133003" y="72060"/>
                </a:lnTo>
                <a:lnTo>
                  <a:pt x="147782" y="75755"/>
                </a:lnTo>
                <a:lnTo>
                  <a:pt x="164407" y="81298"/>
                </a:lnTo>
                <a:lnTo>
                  <a:pt x="181033" y="84994"/>
                </a:lnTo>
                <a:lnTo>
                  <a:pt x="192116" y="88689"/>
                </a:lnTo>
                <a:close/>
                <a:moveTo>
                  <a:pt x="169949" y="92384"/>
                </a:moveTo>
                <a:lnTo>
                  <a:pt x="171796" y="94232"/>
                </a:lnTo>
                <a:lnTo>
                  <a:pt x="171796" y="99775"/>
                </a:lnTo>
                <a:lnTo>
                  <a:pt x="169949" y="103471"/>
                </a:lnTo>
                <a:lnTo>
                  <a:pt x="169949" y="107166"/>
                </a:lnTo>
                <a:lnTo>
                  <a:pt x="171796" y="109014"/>
                </a:lnTo>
                <a:lnTo>
                  <a:pt x="175491" y="109014"/>
                </a:lnTo>
                <a:lnTo>
                  <a:pt x="177338" y="105318"/>
                </a:lnTo>
                <a:lnTo>
                  <a:pt x="177338" y="97928"/>
                </a:lnTo>
                <a:lnTo>
                  <a:pt x="179185" y="94232"/>
                </a:lnTo>
                <a:lnTo>
                  <a:pt x="177338" y="94232"/>
                </a:lnTo>
                <a:lnTo>
                  <a:pt x="175491" y="92384"/>
                </a:lnTo>
                <a:lnTo>
                  <a:pt x="169949" y="92384"/>
                </a:lnTo>
                <a:close/>
                <a:moveTo>
                  <a:pt x="158865" y="86841"/>
                </a:moveTo>
                <a:lnTo>
                  <a:pt x="160713" y="90537"/>
                </a:lnTo>
                <a:lnTo>
                  <a:pt x="160713" y="99775"/>
                </a:lnTo>
                <a:lnTo>
                  <a:pt x="162560" y="101623"/>
                </a:lnTo>
                <a:lnTo>
                  <a:pt x="162560" y="97928"/>
                </a:lnTo>
                <a:lnTo>
                  <a:pt x="164407" y="94232"/>
                </a:lnTo>
                <a:lnTo>
                  <a:pt x="168102" y="90537"/>
                </a:lnTo>
                <a:lnTo>
                  <a:pt x="166254" y="90537"/>
                </a:lnTo>
                <a:lnTo>
                  <a:pt x="164407" y="88689"/>
                </a:lnTo>
                <a:lnTo>
                  <a:pt x="160713" y="86841"/>
                </a:lnTo>
                <a:lnTo>
                  <a:pt x="158865" y="86841"/>
                </a:lnTo>
                <a:close/>
                <a:moveTo>
                  <a:pt x="114531" y="92384"/>
                </a:moveTo>
                <a:lnTo>
                  <a:pt x="120073" y="64669"/>
                </a:lnTo>
                <a:lnTo>
                  <a:pt x="123767" y="38801"/>
                </a:lnTo>
                <a:lnTo>
                  <a:pt x="110836" y="51735"/>
                </a:lnTo>
                <a:lnTo>
                  <a:pt x="97905" y="68364"/>
                </a:lnTo>
                <a:lnTo>
                  <a:pt x="86822" y="66517"/>
                </a:lnTo>
                <a:lnTo>
                  <a:pt x="77585" y="60974"/>
                </a:lnTo>
                <a:lnTo>
                  <a:pt x="68349" y="57278"/>
                </a:lnTo>
                <a:lnTo>
                  <a:pt x="51723" y="51735"/>
                </a:lnTo>
                <a:lnTo>
                  <a:pt x="36945" y="48040"/>
                </a:lnTo>
                <a:lnTo>
                  <a:pt x="40640" y="53583"/>
                </a:lnTo>
                <a:lnTo>
                  <a:pt x="46182" y="59126"/>
                </a:lnTo>
                <a:lnTo>
                  <a:pt x="49876" y="66517"/>
                </a:lnTo>
                <a:lnTo>
                  <a:pt x="55418" y="72060"/>
                </a:lnTo>
                <a:lnTo>
                  <a:pt x="57265" y="75755"/>
                </a:lnTo>
                <a:lnTo>
                  <a:pt x="60960" y="77603"/>
                </a:lnTo>
                <a:lnTo>
                  <a:pt x="62807" y="83146"/>
                </a:lnTo>
                <a:lnTo>
                  <a:pt x="64654" y="84994"/>
                </a:lnTo>
                <a:lnTo>
                  <a:pt x="64654" y="88689"/>
                </a:lnTo>
                <a:lnTo>
                  <a:pt x="60960" y="99775"/>
                </a:lnTo>
                <a:lnTo>
                  <a:pt x="51723" y="109014"/>
                </a:lnTo>
                <a:lnTo>
                  <a:pt x="48029" y="114557"/>
                </a:lnTo>
                <a:lnTo>
                  <a:pt x="42487" y="121948"/>
                </a:lnTo>
                <a:lnTo>
                  <a:pt x="36945" y="131186"/>
                </a:lnTo>
                <a:lnTo>
                  <a:pt x="25862" y="142272"/>
                </a:lnTo>
                <a:lnTo>
                  <a:pt x="25862" y="145968"/>
                </a:lnTo>
                <a:lnTo>
                  <a:pt x="48029" y="145968"/>
                </a:lnTo>
                <a:lnTo>
                  <a:pt x="72043" y="144120"/>
                </a:lnTo>
                <a:lnTo>
                  <a:pt x="94211" y="144120"/>
                </a:lnTo>
                <a:lnTo>
                  <a:pt x="94211" y="147815"/>
                </a:lnTo>
                <a:lnTo>
                  <a:pt x="92363" y="149663"/>
                </a:lnTo>
                <a:lnTo>
                  <a:pt x="92363" y="151511"/>
                </a:lnTo>
                <a:lnTo>
                  <a:pt x="101600" y="166292"/>
                </a:lnTo>
                <a:lnTo>
                  <a:pt x="108989" y="181074"/>
                </a:lnTo>
                <a:lnTo>
                  <a:pt x="118225" y="194008"/>
                </a:lnTo>
                <a:lnTo>
                  <a:pt x="129309" y="131186"/>
                </a:lnTo>
                <a:lnTo>
                  <a:pt x="145934" y="123795"/>
                </a:lnTo>
                <a:lnTo>
                  <a:pt x="162560" y="114557"/>
                </a:lnTo>
                <a:lnTo>
                  <a:pt x="145934" y="109014"/>
                </a:lnTo>
                <a:lnTo>
                  <a:pt x="129309" y="101623"/>
                </a:lnTo>
                <a:lnTo>
                  <a:pt x="114531" y="92384"/>
                </a:lnTo>
                <a:close/>
                <a:moveTo>
                  <a:pt x="140393" y="81298"/>
                </a:moveTo>
                <a:lnTo>
                  <a:pt x="140393" y="88689"/>
                </a:lnTo>
                <a:lnTo>
                  <a:pt x="142240" y="88689"/>
                </a:lnTo>
                <a:lnTo>
                  <a:pt x="144087" y="86841"/>
                </a:lnTo>
                <a:lnTo>
                  <a:pt x="144087" y="84994"/>
                </a:lnTo>
                <a:lnTo>
                  <a:pt x="145934" y="83146"/>
                </a:lnTo>
                <a:lnTo>
                  <a:pt x="144087" y="81298"/>
                </a:lnTo>
                <a:lnTo>
                  <a:pt x="140393" y="81298"/>
                </a:lnTo>
                <a:close/>
                <a:moveTo>
                  <a:pt x="105294" y="14781"/>
                </a:moveTo>
                <a:lnTo>
                  <a:pt x="101600" y="14781"/>
                </a:lnTo>
                <a:lnTo>
                  <a:pt x="99753" y="16629"/>
                </a:lnTo>
                <a:lnTo>
                  <a:pt x="97905" y="20324"/>
                </a:lnTo>
                <a:lnTo>
                  <a:pt x="99753" y="20324"/>
                </a:lnTo>
                <a:lnTo>
                  <a:pt x="103447" y="22172"/>
                </a:lnTo>
                <a:lnTo>
                  <a:pt x="105294" y="25867"/>
                </a:lnTo>
                <a:lnTo>
                  <a:pt x="107142" y="27715"/>
                </a:lnTo>
                <a:lnTo>
                  <a:pt x="108989" y="27715"/>
                </a:lnTo>
                <a:lnTo>
                  <a:pt x="110836" y="25867"/>
                </a:lnTo>
                <a:lnTo>
                  <a:pt x="108989" y="24020"/>
                </a:lnTo>
                <a:lnTo>
                  <a:pt x="108989" y="22172"/>
                </a:lnTo>
                <a:lnTo>
                  <a:pt x="105294" y="18477"/>
                </a:lnTo>
                <a:lnTo>
                  <a:pt x="105294" y="14781"/>
                </a:lnTo>
                <a:close/>
                <a:moveTo>
                  <a:pt x="99753" y="33258"/>
                </a:moveTo>
                <a:lnTo>
                  <a:pt x="107142" y="40649"/>
                </a:lnTo>
                <a:lnTo>
                  <a:pt x="108989" y="40649"/>
                </a:lnTo>
                <a:lnTo>
                  <a:pt x="101600" y="33258"/>
                </a:lnTo>
                <a:lnTo>
                  <a:pt x="99753" y="33258"/>
                </a:lnTo>
                <a:close/>
                <a:moveTo>
                  <a:pt x="79433" y="36954"/>
                </a:moveTo>
                <a:lnTo>
                  <a:pt x="83127" y="42497"/>
                </a:lnTo>
                <a:lnTo>
                  <a:pt x="88669" y="46192"/>
                </a:lnTo>
                <a:lnTo>
                  <a:pt x="92363" y="51735"/>
                </a:lnTo>
                <a:lnTo>
                  <a:pt x="96058" y="53583"/>
                </a:lnTo>
                <a:lnTo>
                  <a:pt x="88669" y="46192"/>
                </a:lnTo>
                <a:lnTo>
                  <a:pt x="86822" y="40649"/>
                </a:lnTo>
                <a:lnTo>
                  <a:pt x="79433" y="36954"/>
                </a:lnTo>
                <a:close/>
                <a:moveTo>
                  <a:pt x="79433" y="51735"/>
                </a:moveTo>
                <a:lnTo>
                  <a:pt x="79433" y="55430"/>
                </a:lnTo>
                <a:lnTo>
                  <a:pt x="83127" y="55430"/>
                </a:lnTo>
                <a:lnTo>
                  <a:pt x="81280" y="53583"/>
                </a:lnTo>
                <a:lnTo>
                  <a:pt x="81280" y="51735"/>
                </a:lnTo>
                <a:lnTo>
                  <a:pt x="79433" y="51735"/>
                </a:lnTo>
                <a:close/>
                <a:moveTo>
                  <a:pt x="49876" y="29563"/>
                </a:moveTo>
                <a:lnTo>
                  <a:pt x="42487" y="29563"/>
                </a:lnTo>
                <a:lnTo>
                  <a:pt x="44334" y="33258"/>
                </a:lnTo>
                <a:lnTo>
                  <a:pt x="55418" y="44344"/>
                </a:lnTo>
                <a:lnTo>
                  <a:pt x="59113" y="44344"/>
                </a:lnTo>
                <a:lnTo>
                  <a:pt x="51723" y="36954"/>
                </a:lnTo>
                <a:lnTo>
                  <a:pt x="49876" y="33258"/>
                </a:lnTo>
                <a:lnTo>
                  <a:pt x="49876" y="29563"/>
                </a:lnTo>
                <a:close/>
                <a:moveTo>
                  <a:pt x="27709" y="27715"/>
                </a:moveTo>
                <a:lnTo>
                  <a:pt x="31403" y="31410"/>
                </a:lnTo>
                <a:lnTo>
                  <a:pt x="31403" y="27715"/>
                </a:lnTo>
                <a:lnTo>
                  <a:pt x="27709" y="27715"/>
                </a:lnTo>
                <a:close/>
                <a:moveTo>
                  <a:pt x="31403" y="112709"/>
                </a:moveTo>
                <a:lnTo>
                  <a:pt x="33251" y="114557"/>
                </a:lnTo>
                <a:lnTo>
                  <a:pt x="35098" y="118252"/>
                </a:lnTo>
                <a:lnTo>
                  <a:pt x="36945" y="118252"/>
                </a:lnTo>
                <a:lnTo>
                  <a:pt x="38793" y="116405"/>
                </a:lnTo>
                <a:lnTo>
                  <a:pt x="36945" y="114557"/>
                </a:lnTo>
                <a:lnTo>
                  <a:pt x="33251" y="112709"/>
                </a:lnTo>
                <a:lnTo>
                  <a:pt x="31403" y="112709"/>
                </a:lnTo>
                <a:close/>
                <a:moveTo>
                  <a:pt x="24014" y="107166"/>
                </a:moveTo>
                <a:lnTo>
                  <a:pt x="25862" y="105318"/>
                </a:lnTo>
                <a:lnTo>
                  <a:pt x="29556" y="103471"/>
                </a:lnTo>
                <a:lnTo>
                  <a:pt x="31403" y="101623"/>
                </a:lnTo>
                <a:lnTo>
                  <a:pt x="35098" y="101623"/>
                </a:lnTo>
                <a:lnTo>
                  <a:pt x="33251" y="99775"/>
                </a:lnTo>
                <a:lnTo>
                  <a:pt x="29556" y="99775"/>
                </a:lnTo>
                <a:lnTo>
                  <a:pt x="27709" y="101623"/>
                </a:lnTo>
                <a:lnTo>
                  <a:pt x="25862" y="105318"/>
                </a:lnTo>
                <a:lnTo>
                  <a:pt x="24014" y="107166"/>
                </a:lnTo>
                <a:close/>
                <a:moveTo>
                  <a:pt x="18473" y="110861"/>
                </a:moveTo>
                <a:lnTo>
                  <a:pt x="18473" y="112709"/>
                </a:lnTo>
                <a:lnTo>
                  <a:pt x="16625" y="114557"/>
                </a:lnTo>
                <a:lnTo>
                  <a:pt x="14778" y="114557"/>
                </a:lnTo>
                <a:lnTo>
                  <a:pt x="14778" y="118252"/>
                </a:lnTo>
                <a:lnTo>
                  <a:pt x="20320" y="118252"/>
                </a:lnTo>
                <a:lnTo>
                  <a:pt x="29556" y="127491"/>
                </a:lnTo>
                <a:lnTo>
                  <a:pt x="31403" y="127491"/>
                </a:lnTo>
                <a:lnTo>
                  <a:pt x="31403" y="125643"/>
                </a:lnTo>
                <a:lnTo>
                  <a:pt x="25862" y="121948"/>
                </a:lnTo>
                <a:lnTo>
                  <a:pt x="18473" y="110861"/>
                </a:lnTo>
                <a:close/>
                <a:moveTo>
                  <a:pt x="11083" y="129338"/>
                </a:moveTo>
                <a:lnTo>
                  <a:pt x="16625" y="140425"/>
                </a:lnTo>
                <a:lnTo>
                  <a:pt x="18473" y="142272"/>
                </a:lnTo>
                <a:lnTo>
                  <a:pt x="18473" y="138577"/>
                </a:lnTo>
                <a:lnTo>
                  <a:pt x="16625" y="134882"/>
                </a:lnTo>
                <a:lnTo>
                  <a:pt x="11083" y="12933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547382" y="2136758"/>
            <a:ext cx="1928363" cy="1753702"/>
            <a:chOff x="2547382" y="2136758"/>
            <a:chExt cx="1928363" cy="1753702"/>
          </a:xfrm>
        </p:grpSpPr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3329868" y="2911465"/>
              <a:ext cx="82227" cy="53062"/>
            </a:xfrm>
            <a:custGeom>
              <a:avLst/>
              <a:gdLst>
                <a:gd name="T0" fmla="*/ 0 w 57265"/>
                <a:gd name="T1" fmla="*/ 25868 h 36954"/>
                <a:gd name="T2" fmla="*/ 9236 w 57265"/>
                <a:gd name="T3" fmla="*/ 33258 h 36954"/>
                <a:gd name="T4" fmla="*/ 22167 w 57265"/>
                <a:gd name="T5" fmla="*/ 36954 h 36954"/>
                <a:gd name="T6" fmla="*/ 36945 w 57265"/>
                <a:gd name="T7" fmla="*/ 36954 h 36954"/>
                <a:gd name="T8" fmla="*/ 48029 w 57265"/>
                <a:gd name="T9" fmla="*/ 31411 h 36954"/>
                <a:gd name="T10" fmla="*/ 57265 w 57265"/>
                <a:gd name="T11" fmla="*/ 24020 h 36954"/>
                <a:gd name="T12" fmla="*/ 51723 w 57265"/>
                <a:gd name="T13" fmla="*/ 9238 h 36954"/>
                <a:gd name="T14" fmla="*/ 42487 w 57265"/>
                <a:gd name="T15" fmla="*/ 1847 h 36954"/>
                <a:gd name="T16" fmla="*/ 29556 w 57265"/>
                <a:gd name="T17" fmla="*/ 0 h 36954"/>
                <a:gd name="T18" fmla="*/ 18472 w 57265"/>
                <a:gd name="T19" fmla="*/ 3695 h 36954"/>
                <a:gd name="T20" fmla="*/ 7389 w 57265"/>
                <a:gd name="T21" fmla="*/ 12934 h 36954"/>
                <a:gd name="T22" fmla="*/ 0 w 57265"/>
                <a:gd name="T23" fmla="*/ 25868 h 36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65" h="36954">
                  <a:moveTo>
                    <a:pt x="0" y="25868"/>
                  </a:moveTo>
                  <a:lnTo>
                    <a:pt x="9236" y="33258"/>
                  </a:lnTo>
                  <a:lnTo>
                    <a:pt x="22167" y="36954"/>
                  </a:lnTo>
                  <a:lnTo>
                    <a:pt x="36945" y="36954"/>
                  </a:lnTo>
                  <a:lnTo>
                    <a:pt x="48029" y="31411"/>
                  </a:lnTo>
                  <a:lnTo>
                    <a:pt x="57265" y="24020"/>
                  </a:lnTo>
                  <a:lnTo>
                    <a:pt x="51723" y="9238"/>
                  </a:lnTo>
                  <a:lnTo>
                    <a:pt x="42487" y="1847"/>
                  </a:lnTo>
                  <a:lnTo>
                    <a:pt x="29556" y="0"/>
                  </a:lnTo>
                  <a:lnTo>
                    <a:pt x="18472" y="3695"/>
                  </a:lnTo>
                  <a:lnTo>
                    <a:pt x="7389" y="12934"/>
                  </a:lnTo>
                  <a:lnTo>
                    <a:pt x="0" y="2586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4263546" y="3280246"/>
              <a:ext cx="68965" cy="92858"/>
            </a:xfrm>
            <a:custGeom>
              <a:avLst/>
              <a:gdLst>
                <a:gd name="T0" fmla="*/ 9236 w 48029"/>
                <a:gd name="T1" fmla="*/ 64669 h 64669"/>
                <a:gd name="T2" fmla="*/ 27709 w 48029"/>
                <a:gd name="T3" fmla="*/ 59126 h 64669"/>
                <a:gd name="T4" fmla="*/ 40640 w 48029"/>
                <a:gd name="T5" fmla="*/ 46192 h 64669"/>
                <a:gd name="T6" fmla="*/ 48029 w 48029"/>
                <a:gd name="T7" fmla="*/ 31411 h 64669"/>
                <a:gd name="T8" fmla="*/ 44334 w 48029"/>
                <a:gd name="T9" fmla="*/ 14781 h 64669"/>
                <a:gd name="T10" fmla="*/ 35098 w 48029"/>
                <a:gd name="T11" fmla="*/ 3695 h 64669"/>
                <a:gd name="T12" fmla="*/ 22167 w 48029"/>
                <a:gd name="T13" fmla="*/ 0 h 64669"/>
                <a:gd name="T14" fmla="*/ 14778 w 48029"/>
                <a:gd name="T15" fmla="*/ 3695 h 64669"/>
                <a:gd name="T16" fmla="*/ 7389 w 48029"/>
                <a:gd name="T17" fmla="*/ 14781 h 64669"/>
                <a:gd name="T18" fmla="*/ 1847 w 48029"/>
                <a:gd name="T19" fmla="*/ 27715 h 64669"/>
                <a:gd name="T20" fmla="*/ 0 w 48029"/>
                <a:gd name="T21" fmla="*/ 40649 h 64669"/>
                <a:gd name="T22" fmla="*/ 1847 w 48029"/>
                <a:gd name="T23" fmla="*/ 53583 h 64669"/>
                <a:gd name="T24" fmla="*/ 9236 w 48029"/>
                <a:gd name="T25" fmla="*/ 64669 h 64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029" h="64669">
                  <a:moveTo>
                    <a:pt x="9236" y="64669"/>
                  </a:moveTo>
                  <a:lnTo>
                    <a:pt x="27709" y="59126"/>
                  </a:lnTo>
                  <a:lnTo>
                    <a:pt x="40640" y="46192"/>
                  </a:lnTo>
                  <a:lnTo>
                    <a:pt x="48029" y="31411"/>
                  </a:lnTo>
                  <a:lnTo>
                    <a:pt x="44334" y="14781"/>
                  </a:lnTo>
                  <a:lnTo>
                    <a:pt x="35098" y="3695"/>
                  </a:lnTo>
                  <a:lnTo>
                    <a:pt x="22167" y="0"/>
                  </a:lnTo>
                  <a:lnTo>
                    <a:pt x="14778" y="3695"/>
                  </a:lnTo>
                  <a:lnTo>
                    <a:pt x="7389" y="14781"/>
                  </a:lnTo>
                  <a:lnTo>
                    <a:pt x="1847" y="27715"/>
                  </a:lnTo>
                  <a:lnTo>
                    <a:pt x="0" y="40649"/>
                  </a:lnTo>
                  <a:lnTo>
                    <a:pt x="1847" y="53583"/>
                  </a:lnTo>
                  <a:lnTo>
                    <a:pt x="9236" y="64669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47382" y="2136758"/>
              <a:ext cx="1928363" cy="1753702"/>
            </a:xfrm>
            <a:custGeom>
              <a:avLst/>
              <a:gdLst>
                <a:gd name="T0" fmla="*/ 86822 w 1342967"/>
                <a:gd name="T1" fmla="*/ 46192 h 1221328"/>
                <a:gd name="T2" fmla="*/ 264160 w 1342967"/>
                <a:gd name="T3" fmla="*/ 7391 h 1221328"/>
                <a:gd name="T4" fmla="*/ 563418 w 1342967"/>
                <a:gd name="T5" fmla="*/ 223571 h 1221328"/>
                <a:gd name="T6" fmla="*/ 626226 w 1342967"/>
                <a:gd name="T7" fmla="*/ 412037 h 1221328"/>
                <a:gd name="T8" fmla="*/ 631767 w 1342967"/>
                <a:gd name="T9" fmla="*/ 546919 h 1221328"/>
                <a:gd name="T10" fmla="*/ 720437 w 1342967"/>
                <a:gd name="T11" fmla="*/ 609740 h 1221328"/>
                <a:gd name="T12" fmla="*/ 857135 w 1342967"/>
                <a:gd name="T13" fmla="*/ 805596 h 1221328"/>
                <a:gd name="T14" fmla="*/ 903317 w 1342967"/>
                <a:gd name="T15" fmla="*/ 1114162 h 1221328"/>
                <a:gd name="T16" fmla="*/ 1075113 w 1342967"/>
                <a:gd name="T17" fmla="*/ 1090142 h 1221328"/>
                <a:gd name="T18" fmla="*/ 988291 w 1342967"/>
                <a:gd name="T19" fmla="*/ 779728 h 1221328"/>
                <a:gd name="T20" fmla="*/ 768466 w 1342967"/>
                <a:gd name="T21" fmla="*/ 587568 h 1221328"/>
                <a:gd name="T22" fmla="*/ 1051098 w 1342967"/>
                <a:gd name="T23" fmla="*/ 545071 h 1221328"/>
                <a:gd name="T24" fmla="*/ 1326342 w 1342967"/>
                <a:gd name="T25" fmla="*/ 763099 h 1221328"/>
                <a:gd name="T26" fmla="*/ 1178560 w 1342967"/>
                <a:gd name="T27" fmla="*/ 885047 h 1221328"/>
                <a:gd name="T28" fmla="*/ 1034473 w 1342967"/>
                <a:gd name="T29" fmla="*/ 578329 h 1221328"/>
                <a:gd name="T30" fmla="*/ 829426 w 1342967"/>
                <a:gd name="T31" fmla="*/ 526594 h 1221328"/>
                <a:gd name="T32" fmla="*/ 943957 w 1342967"/>
                <a:gd name="T33" fmla="*/ 683648 h 1221328"/>
                <a:gd name="T34" fmla="*/ 1104669 w 1342967"/>
                <a:gd name="T35" fmla="*/ 1123400 h 1221328"/>
                <a:gd name="T36" fmla="*/ 894080 w 1342967"/>
                <a:gd name="T37" fmla="*/ 1195461 h 1221328"/>
                <a:gd name="T38" fmla="*/ 847898 w 1342967"/>
                <a:gd name="T39" fmla="*/ 925697 h 1221328"/>
                <a:gd name="T40" fmla="*/ 618837 w 1342967"/>
                <a:gd name="T41" fmla="*/ 607893 h 1221328"/>
                <a:gd name="T42" fmla="*/ 349135 w 1342967"/>
                <a:gd name="T43" fmla="*/ 679953 h 1221328"/>
                <a:gd name="T44" fmla="*/ 40640 w 1342967"/>
                <a:gd name="T45" fmla="*/ 443447 h 1221328"/>
                <a:gd name="T46" fmla="*/ 49877 w 1342967"/>
                <a:gd name="T47" fmla="*/ 301175 h 1221328"/>
                <a:gd name="T48" fmla="*/ 278938 w 1342967"/>
                <a:gd name="T49" fmla="*/ 594959 h 1221328"/>
                <a:gd name="T50" fmla="*/ 511695 w 1342967"/>
                <a:gd name="T51" fmla="*/ 589416 h 1221328"/>
                <a:gd name="T52" fmla="*/ 580044 w 1342967"/>
                <a:gd name="T53" fmla="*/ 332586 h 1221328"/>
                <a:gd name="T54" fmla="*/ 509847 w 1342967"/>
                <a:gd name="T55" fmla="*/ 219876 h 1221328"/>
                <a:gd name="T56" fmla="*/ 127462 w 1342967"/>
                <a:gd name="T57" fmla="*/ 55431 h 1221328"/>
                <a:gd name="T58" fmla="*/ 219826 w 1342967"/>
                <a:gd name="T59" fmla="*/ 7391 h 1221328"/>
                <a:gd name="T60" fmla="*/ 254924 w 1342967"/>
                <a:gd name="T61" fmla="*/ 16629 h 1221328"/>
                <a:gd name="T62" fmla="*/ 509847 w 1342967"/>
                <a:gd name="T63" fmla="*/ 201399 h 1221328"/>
                <a:gd name="T64" fmla="*/ 561571 w 1342967"/>
                <a:gd name="T65" fmla="*/ 264221 h 1221328"/>
                <a:gd name="T66" fmla="*/ 589280 w 1342967"/>
                <a:gd name="T67" fmla="*/ 491488 h 1221328"/>
                <a:gd name="T68" fmla="*/ 576349 w 1342967"/>
                <a:gd name="T69" fmla="*/ 262373 h 1221328"/>
                <a:gd name="T70" fmla="*/ 59113 w 1342967"/>
                <a:gd name="T71" fmla="*/ 443447 h 1221328"/>
                <a:gd name="T72" fmla="*/ 334357 w 1342967"/>
                <a:gd name="T73" fmla="*/ 648542 h 1221328"/>
                <a:gd name="T74" fmla="*/ 864524 w 1342967"/>
                <a:gd name="T75" fmla="*/ 881352 h 1221328"/>
                <a:gd name="T76" fmla="*/ 788786 w 1342967"/>
                <a:gd name="T77" fmla="*/ 702125 h 1221328"/>
                <a:gd name="T78" fmla="*/ 620684 w 1342967"/>
                <a:gd name="T79" fmla="*/ 552462 h 1221328"/>
                <a:gd name="T80" fmla="*/ 526473 w 1342967"/>
                <a:gd name="T81" fmla="*/ 585720 h 1221328"/>
                <a:gd name="T82" fmla="*/ 713047 w 1342967"/>
                <a:gd name="T83" fmla="*/ 633760 h 1221328"/>
                <a:gd name="T84" fmla="*/ 1215506 w 1342967"/>
                <a:gd name="T85" fmla="*/ 759404 h 1221328"/>
                <a:gd name="T86" fmla="*/ 1014153 w 1342967"/>
                <a:gd name="T87" fmla="*/ 537680 h 1221328"/>
                <a:gd name="T88" fmla="*/ 792480 w 1342967"/>
                <a:gd name="T89" fmla="*/ 600502 h 1221328"/>
                <a:gd name="T90" fmla="*/ 1088044 w 1342967"/>
                <a:gd name="T91" fmla="*/ 951564 h 1221328"/>
                <a:gd name="T92" fmla="*/ 1052946 w 1342967"/>
                <a:gd name="T93" fmla="*/ 1158507 h 1221328"/>
                <a:gd name="T94" fmla="*/ 875607 w 1342967"/>
                <a:gd name="T95" fmla="*/ 1080903 h 1221328"/>
                <a:gd name="T96" fmla="*/ 864524 w 1342967"/>
                <a:gd name="T97" fmla="*/ 1019929 h 1221328"/>
                <a:gd name="T98" fmla="*/ 943957 w 1342967"/>
                <a:gd name="T99" fmla="*/ 1206547 h 1221328"/>
                <a:gd name="T100" fmla="*/ 1108364 w 1342967"/>
                <a:gd name="T101" fmla="*/ 1027320 h 1221328"/>
                <a:gd name="T102" fmla="*/ 925484 w 1342967"/>
                <a:gd name="T103" fmla="*/ 687344 h 1221328"/>
                <a:gd name="T104" fmla="*/ 825731 w 1342967"/>
                <a:gd name="T105" fmla="*/ 511812 h 1221328"/>
                <a:gd name="T106" fmla="*/ 1124989 w 1342967"/>
                <a:gd name="T107" fmla="*/ 641151 h 1221328"/>
                <a:gd name="T108" fmla="*/ 1176713 w 1342967"/>
                <a:gd name="T109" fmla="*/ 811139 h 1221328"/>
                <a:gd name="T110" fmla="*/ 1250604 w 1342967"/>
                <a:gd name="T111" fmla="*/ 820378 h 1221328"/>
                <a:gd name="T112" fmla="*/ 374997 w 1342967"/>
                <a:gd name="T113" fmla="*/ 672562 h 1221328"/>
                <a:gd name="T114" fmla="*/ 522778 w 1342967"/>
                <a:gd name="T115" fmla="*/ 596806 h 1221328"/>
                <a:gd name="T116" fmla="*/ 1226589 w 1342967"/>
                <a:gd name="T117" fmla="*/ 922001 h 1221328"/>
                <a:gd name="T118" fmla="*/ 1276466 w 1342967"/>
                <a:gd name="T119" fmla="*/ 737231 h 1221328"/>
                <a:gd name="T120" fmla="*/ 1259840 w 1342967"/>
                <a:gd name="T121" fmla="*/ 916458 h 1221328"/>
                <a:gd name="T122" fmla="*/ 1213658 w 1342967"/>
                <a:gd name="T123" fmla="*/ 894286 h 1221328"/>
                <a:gd name="T124" fmla="*/ 1280160 w 1342967"/>
                <a:gd name="T125" fmla="*/ 761252 h 122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2967" h="1221328">
                  <a:moveTo>
                    <a:pt x="101600" y="105319"/>
                  </a:moveTo>
                  <a:lnTo>
                    <a:pt x="94211" y="109014"/>
                  </a:lnTo>
                  <a:lnTo>
                    <a:pt x="83127" y="107166"/>
                  </a:lnTo>
                  <a:lnTo>
                    <a:pt x="70197" y="103471"/>
                  </a:lnTo>
                  <a:lnTo>
                    <a:pt x="57266" y="96080"/>
                  </a:lnTo>
                  <a:lnTo>
                    <a:pt x="48029" y="86842"/>
                  </a:lnTo>
                  <a:lnTo>
                    <a:pt x="44335" y="77603"/>
                  </a:lnTo>
                  <a:lnTo>
                    <a:pt x="48029" y="70212"/>
                  </a:lnTo>
                  <a:lnTo>
                    <a:pt x="55418" y="60974"/>
                  </a:lnTo>
                  <a:lnTo>
                    <a:pt x="64655" y="53583"/>
                  </a:lnTo>
                  <a:lnTo>
                    <a:pt x="72044" y="48040"/>
                  </a:lnTo>
                  <a:lnTo>
                    <a:pt x="86822" y="46192"/>
                  </a:lnTo>
                  <a:lnTo>
                    <a:pt x="103447" y="46192"/>
                  </a:lnTo>
                  <a:lnTo>
                    <a:pt x="107142" y="44345"/>
                  </a:lnTo>
                  <a:lnTo>
                    <a:pt x="116378" y="35106"/>
                  </a:lnTo>
                  <a:lnTo>
                    <a:pt x="121920" y="31411"/>
                  </a:lnTo>
                  <a:lnTo>
                    <a:pt x="145935" y="18477"/>
                  </a:lnTo>
                  <a:lnTo>
                    <a:pt x="175491" y="9238"/>
                  </a:lnTo>
                  <a:lnTo>
                    <a:pt x="206895" y="1848"/>
                  </a:lnTo>
                  <a:lnTo>
                    <a:pt x="236451" y="0"/>
                  </a:lnTo>
                  <a:lnTo>
                    <a:pt x="241993" y="3695"/>
                  </a:lnTo>
                  <a:lnTo>
                    <a:pt x="247535" y="5543"/>
                  </a:lnTo>
                  <a:lnTo>
                    <a:pt x="258618" y="5543"/>
                  </a:lnTo>
                  <a:lnTo>
                    <a:pt x="264160" y="7391"/>
                  </a:lnTo>
                  <a:lnTo>
                    <a:pt x="290022" y="22172"/>
                  </a:lnTo>
                  <a:lnTo>
                    <a:pt x="314037" y="36954"/>
                  </a:lnTo>
                  <a:lnTo>
                    <a:pt x="367607" y="70212"/>
                  </a:lnTo>
                  <a:lnTo>
                    <a:pt x="417484" y="105319"/>
                  </a:lnTo>
                  <a:lnTo>
                    <a:pt x="463666" y="145968"/>
                  </a:lnTo>
                  <a:lnTo>
                    <a:pt x="482138" y="162597"/>
                  </a:lnTo>
                  <a:lnTo>
                    <a:pt x="500611" y="181074"/>
                  </a:lnTo>
                  <a:lnTo>
                    <a:pt x="519084" y="195856"/>
                  </a:lnTo>
                  <a:lnTo>
                    <a:pt x="533862" y="192161"/>
                  </a:lnTo>
                  <a:lnTo>
                    <a:pt x="546793" y="195856"/>
                  </a:lnTo>
                  <a:lnTo>
                    <a:pt x="557877" y="203247"/>
                  </a:lnTo>
                  <a:lnTo>
                    <a:pt x="563418" y="223571"/>
                  </a:lnTo>
                  <a:lnTo>
                    <a:pt x="574502" y="242048"/>
                  </a:lnTo>
                  <a:lnTo>
                    <a:pt x="583738" y="256830"/>
                  </a:lnTo>
                  <a:lnTo>
                    <a:pt x="594822" y="271612"/>
                  </a:lnTo>
                  <a:lnTo>
                    <a:pt x="604058" y="286393"/>
                  </a:lnTo>
                  <a:lnTo>
                    <a:pt x="611447" y="304870"/>
                  </a:lnTo>
                  <a:lnTo>
                    <a:pt x="618837" y="325195"/>
                  </a:lnTo>
                  <a:lnTo>
                    <a:pt x="624378" y="343672"/>
                  </a:lnTo>
                  <a:lnTo>
                    <a:pt x="626226" y="349215"/>
                  </a:lnTo>
                  <a:lnTo>
                    <a:pt x="628073" y="352910"/>
                  </a:lnTo>
                  <a:lnTo>
                    <a:pt x="631767" y="358453"/>
                  </a:lnTo>
                  <a:lnTo>
                    <a:pt x="631767" y="386169"/>
                  </a:lnTo>
                  <a:lnTo>
                    <a:pt x="626226" y="412037"/>
                  </a:lnTo>
                  <a:lnTo>
                    <a:pt x="618837" y="434209"/>
                  </a:lnTo>
                  <a:lnTo>
                    <a:pt x="615142" y="456381"/>
                  </a:lnTo>
                  <a:lnTo>
                    <a:pt x="611447" y="474858"/>
                  </a:lnTo>
                  <a:lnTo>
                    <a:pt x="609600" y="482249"/>
                  </a:lnTo>
                  <a:lnTo>
                    <a:pt x="605906" y="489640"/>
                  </a:lnTo>
                  <a:lnTo>
                    <a:pt x="602211" y="495183"/>
                  </a:lnTo>
                  <a:lnTo>
                    <a:pt x="600364" y="502574"/>
                  </a:lnTo>
                  <a:lnTo>
                    <a:pt x="604058" y="511812"/>
                  </a:lnTo>
                  <a:lnTo>
                    <a:pt x="611447" y="521051"/>
                  </a:lnTo>
                  <a:lnTo>
                    <a:pt x="618837" y="532137"/>
                  </a:lnTo>
                  <a:lnTo>
                    <a:pt x="626226" y="541375"/>
                  </a:lnTo>
                  <a:lnTo>
                    <a:pt x="631767" y="546919"/>
                  </a:lnTo>
                  <a:lnTo>
                    <a:pt x="642851" y="554309"/>
                  </a:lnTo>
                  <a:lnTo>
                    <a:pt x="653935" y="559852"/>
                  </a:lnTo>
                  <a:lnTo>
                    <a:pt x="665018" y="567243"/>
                  </a:lnTo>
                  <a:lnTo>
                    <a:pt x="666866" y="569091"/>
                  </a:lnTo>
                  <a:lnTo>
                    <a:pt x="668713" y="572786"/>
                  </a:lnTo>
                  <a:lnTo>
                    <a:pt x="672407" y="574634"/>
                  </a:lnTo>
                  <a:lnTo>
                    <a:pt x="676102" y="578329"/>
                  </a:lnTo>
                  <a:lnTo>
                    <a:pt x="679797" y="580177"/>
                  </a:lnTo>
                  <a:lnTo>
                    <a:pt x="681644" y="582025"/>
                  </a:lnTo>
                  <a:lnTo>
                    <a:pt x="685338" y="583873"/>
                  </a:lnTo>
                  <a:lnTo>
                    <a:pt x="703811" y="596806"/>
                  </a:lnTo>
                  <a:lnTo>
                    <a:pt x="720437" y="609740"/>
                  </a:lnTo>
                  <a:lnTo>
                    <a:pt x="727826" y="617131"/>
                  </a:lnTo>
                  <a:lnTo>
                    <a:pt x="733367" y="626370"/>
                  </a:lnTo>
                  <a:lnTo>
                    <a:pt x="740757" y="633760"/>
                  </a:lnTo>
                  <a:lnTo>
                    <a:pt x="761077" y="652237"/>
                  </a:lnTo>
                  <a:lnTo>
                    <a:pt x="779549" y="672562"/>
                  </a:lnTo>
                  <a:lnTo>
                    <a:pt x="798022" y="696582"/>
                  </a:lnTo>
                  <a:lnTo>
                    <a:pt x="809106" y="722450"/>
                  </a:lnTo>
                  <a:lnTo>
                    <a:pt x="822037" y="735384"/>
                  </a:lnTo>
                  <a:lnTo>
                    <a:pt x="831273" y="748318"/>
                  </a:lnTo>
                  <a:lnTo>
                    <a:pt x="840509" y="764947"/>
                  </a:lnTo>
                  <a:lnTo>
                    <a:pt x="851593" y="785272"/>
                  </a:lnTo>
                  <a:lnTo>
                    <a:pt x="857135" y="805596"/>
                  </a:lnTo>
                  <a:lnTo>
                    <a:pt x="864524" y="827769"/>
                  </a:lnTo>
                  <a:lnTo>
                    <a:pt x="873760" y="861027"/>
                  </a:lnTo>
                  <a:lnTo>
                    <a:pt x="881149" y="912763"/>
                  </a:lnTo>
                  <a:lnTo>
                    <a:pt x="888538" y="966346"/>
                  </a:lnTo>
                  <a:lnTo>
                    <a:pt x="888538" y="999605"/>
                  </a:lnTo>
                  <a:lnTo>
                    <a:pt x="886691" y="1032863"/>
                  </a:lnTo>
                  <a:lnTo>
                    <a:pt x="886691" y="1067969"/>
                  </a:lnTo>
                  <a:lnTo>
                    <a:pt x="894080" y="1103076"/>
                  </a:lnTo>
                  <a:lnTo>
                    <a:pt x="894080" y="1104923"/>
                  </a:lnTo>
                  <a:lnTo>
                    <a:pt x="897775" y="1112314"/>
                  </a:lnTo>
                  <a:lnTo>
                    <a:pt x="901469" y="1116010"/>
                  </a:lnTo>
                  <a:lnTo>
                    <a:pt x="903317" y="1114162"/>
                  </a:lnTo>
                  <a:lnTo>
                    <a:pt x="903317" y="1119705"/>
                  </a:lnTo>
                  <a:lnTo>
                    <a:pt x="908858" y="1136334"/>
                  </a:lnTo>
                  <a:lnTo>
                    <a:pt x="918095" y="1152963"/>
                  </a:lnTo>
                  <a:lnTo>
                    <a:pt x="927331" y="1165897"/>
                  </a:lnTo>
                  <a:lnTo>
                    <a:pt x="938415" y="1175136"/>
                  </a:lnTo>
                  <a:lnTo>
                    <a:pt x="964277" y="1178831"/>
                  </a:lnTo>
                  <a:lnTo>
                    <a:pt x="988291" y="1178831"/>
                  </a:lnTo>
                  <a:lnTo>
                    <a:pt x="1010458" y="1175136"/>
                  </a:lnTo>
                  <a:lnTo>
                    <a:pt x="1032626" y="1162202"/>
                  </a:lnTo>
                  <a:lnTo>
                    <a:pt x="1051098" y="1140030"/>
                  </a:lnTo>
                  <a:lnTo>
                    <a:pt x="1065877" y="1114162"/>
                  </a:lnTo>
                  <a:lnTo>
                    <a:pt x="1075113" y="1090142"/>
                  </a:lnTo>
                  <a:lnTo>
                    <a:pt x="1076960" y="1073512"/>
                  </a:lnTo>
                  <a:lnTo>
                    <a:pt x="1075113" y="1056883"/>
                  </a:lnTo>
                  <a:lnTo>
                    <a:pt x="1075113" y="1040254"/>
                  </a:lnTo>
                  <a:lnTo>
                    <a:pt x="1076960" y="1018082"/>
                  </a:lnTo>
                  <a:lnTo>
                    <a:pt x="1080655" y="997757"/>
                  </a:lnTo>
                  <a:lnTo>
                    <a:pt x="1076960" y="951564"/>
                  </a:lnTo>
                  <a:lnTo>
                    <a:pt x="1065877" y="909067"/>
                  </a:lnTo>
                  <a:lnTo>
                    <a:pt x="1051098" y="872113"/>
                  </a:lnTo>
                  <a:lnTo>
                    <a:pt x="1032626" y="840703"/>
                  </a:lnTo>
                  <a:lnTo>
                    <a:pt x="1019695" y="820378"/>
                  </a:lnTo>
                  <a:lnTo>
                    <a:pt x="1008611" y="801901"/>
                  </a:lnTo>
                  <a:lnTo>
                    <a:pt x="988291" y="779728"/>
                  </a:lnTo>
                  <a:lnTo>
                    <a:pt x="967971" y="759404"/>
                  </a:lnTo>
                  <a:lnTo>
                    <a:pt x="947651" y="737231"/>
                  </a:lnTo>
                  <a:lnTo>
                    <a:pt x="927331" y="716907"/>
                  </a:lnTo>
                  <a:lnTo>
                    <a:pt x="895927" y="694734"/>
                  </a:lnTo>
                  <a:lnTo>
                    <a:pt x="864524" y="674410"/>
                  </a:lnTo>
                  <a:lnTo>
                    <a:pt x="833120" y="650390"/>
                  </a:lnTo>
                  <a:lnTo>
                    <a:pt x="805411" y="624522"/>
                  </a:lnTo>
                  <a:lnTo>
                    <a:pt x="799869" y="624522"/>
                  </a:lnTo>
                  <a:lnTo>
                    <a:pt x="798022" y="622674"/>
                  </a:lnTo>
                  <a:lnTo>
                    <a:pt x="796175" y="622674"/>
                  </a:lnTo>
                  <a:lnTo>
                    <a:pt x="786938" y="609740"/>
                  </a:lnTo>
                  <a:lnTo>
                    <a:pt x="768466" y="587568"/>
                  </a:lnTo>
                  <a:lnTo>
                    <a:pt x="761077" y="574634"/>
                  </a:lnTo>
                  <a:lnTo>
                    <a:pt x="761077" y="548766"/>
                  </a:lnTo>
                  <a:lnTo>
                    <a:pt x="770313" y="524746"/>
                  </a:lnTo>
                  <a:lnTo>
                    <a:pt x="786938" y="504421"/>
                  </a:lnTo>
                  <a:lnTo>
                    <a:pt x="809106" y="489640"/>
                  </a:lnTo>
                  <a:lnTo>
                    <a:pt x="834967" y="482249"/>
                  </a:lnTo>
                  <a:lnTo>
                    <a:pt x="879302" y="482249"/>
                  </a:lnTo>
                  <a:lnTo>
                    <a:pt x="921789" y="489640"/>
                  </a:lnTo>
                  <a:lnTo>
                    <a:pt x="956887" y="500726"/>
                  </a:lnTo>
                  <a:lnTo>
                    <a:pt x="991986" y="515508"/>
                  </a:lnTo>
                  <a:lnTo>
                    <a:pt x="1027084" y="532137"/>
                  </a:lnTo>
                  <a:lnTo>
                    <a:pt x="1051098" y="545071"/>
                  </a:lnTo>
                  <a:lnTo>
                    <a:pt x="1075113" y="561700"/>
                  </a:lnTo>
                  <a:lnTo>
                    <a:pt x="1095433" y="578329"/>
                  </a:lnTo>
                  <a:lnTo>
                    <a:pt x="1117600" y="594959"/>
                  </a:lnTo>
                  <a:lnTo>
                    <a:pt x="1152698" y="637456"/>
                  </a:lnTo>
                  <a:lnTo>
                    <a:pt x="1185949" y="683648"/>
                  </a:lnTo>
                  <a:lnTo>
                    <a:pt x="1217353" y="733536"/>
                  </a:lnTo>
                  <a:lnTo>
                    <a:pt x="1237673" y="724298"/>
                  </a:lnTo>
                  <a:lnTo>
                    <a:pt x="1259840" y="722450"/>
                  </a:lnTo>
                  <a:lnTo>
                    <a:pt x="1280160" y="724298"/>
                  </a:lnTo>
                  <a:lnTo>
                    <a:pt x="1298633" y="731688"/>
                  </a:lnTo>
                  <a:lnTo>
                    <a:pt x="1313411" y="744622"/>
                  </a:lnTo>
                  <a:lnTo>
                    <a:pt x="1326342" y="763099"/>
                  </a:lnTo>
                  <a:lnTo>
                    <a:pt x="1335578" y="783424"/>
                  </a:lnTo>
                  <a:lnTo>
                    <a:pt x="1341120" y="805596"/>
                  </a:lnTo>
                  <a:lnTo>
                    <a:pt x="1342967" y="838855"/>
                  </a:lnTo>
                  <a:lnTo>
                    <a:pt x="1337426" y="868418"/>
                  </a:lnTo>
                  <a:lnTo>
                    <a:pt x="1326342" y="896133"/>
                  </a:lnTo>
                  <a:lnTo>
                    <a:pt x="1309717" y="918306"/>
                  </a:lnTo>
                  <a:lnTo>
                    <a:pt x="1289397" y="933087"/>
                  </a:lnTo>
                  <a:lnTo>
                    <a:pt x="1259840" y="940478"/>
                  </a:lnTo>
                  <a:lnTo>
                    <a:pt x="1232131" y="936783"/>
                  </a:lnTo>
                  <a:lnTo>
                    <a:pt x="1206269" y="925697"/>
                  </a:lnTo>
                  <a:lnTo>
                    <a:pt x="1187797" y="907220"/>
                  </a:lnTo>
                  <a:lnTo>
                    <a:pt x="1178560" y="885047"/>
                  </a:lnTo>
                  <a:lnTo>
                    <a:pt x="1165629" y="872113"/>
                  </a:lnTo>
                  <a:lnTo>
                    <a:pt x="1156393" y="855484"/>
                  </a:lnTo>
                  <a:lnTo>
                    <a:pt x="1154546" y="833312"/>
                  </a:lnTo>
                  <a:lnTo>
                    <a:pt x="1160087" y="814835"/>
                  </a:lnTo>
                  <a:lnTo>
                    <a:pt x="1169324" y="796358"/>
                  </a:lnTo>
                  <a:lnTo>
                    <a:pt x="1178560" y="779728"/>
                  </a:lnTo>
                  <a:lnTo>
                    <a:pt x="1187797" y="764947"/>
                  </a:lnTo>
                  <a:lnTo>
                    <a:pt x="1161935" y="715059"/>
                  </a:lnTo>
                  <a:lnTo>
                    <a:pt x="1130531" y="670714"/>
                  </a:lnTo>
                  <a:lnTo>
                    <a:pt x="1097280" y="631913"/>
                  </a:lnTo>
                  <a:lnTo>
                    <a:pt x="1058487" y="598654"/>
                  </a:lnTo>
                  <a:lnTo>
                    <a:pt x="1034473" y="578329"/>
                  </a:lnTo>
                  <a:lnTo>
                    <a:pt x="1004917" y="559852"/>
                  </a:lnTo>
                  <a:lnTo>
                    <a:pt x="971666" y="545071"/>
                  </a:lnTo>
                  <a:lnTo>
                    <a:pt x="955040" y="539528"/>
                  </a:lnTo>
                  <a:lnTo>
                    <a:pt x="936567" y="535832"/>
                  </a:lnTo>
                  <a:lnTo>
                    <a:pt x="918095" y="530289"/>
                  </a:lnTo>
                  <a:lnTo>
                    <a:pt x="899622" y="526594"/>
                  </a:lnTo>
                  <a:lnTo>
                    <a:pt x="881149" y="521051"/>
                  </a:lnTo>
                  <a:lnTo>
                    <a:pt x="862677" y="519203"/>
                  </a:lnTo>
                  <a:lnTo>
                    <a:pt x="847898" y="522898"/>
                  </a:lnTo>
                  <a:lnTo>
                    <a:pt x="838662" y="524746"/>
                  </a:lnTo>
                  <a:lnTo>
                    <a:pt x="833120" y="524746"/>
                  </a:lnTo>
                  <a:lnTo>
                    <a:pt x="829426" y="526594"/>
                  </a:lnTo>
                  <a:lnTo>
                    <a:pt x="820189" y="526594"/>
                  </a:lnTo>
                  <a:lnTo>
                    <a:pt x="812800" y="528442"/>
                  </a:lnTo>
                  <a:lnTo>
                    <a:pt x="807258" y="532137"/>
                  </a:lnTo>
                  <a:lnTo>
                    <a:pt x="803564" y="537680"/>
                  </a:lnTo>
                  <a:lnTo>
                    <a:pt x="801717" y="541375"/>
                  </a:lnTo>
                  <a:lnTo>
                    <a:pt x="801717" y="552462"/>
                  </a:lnTo>
                  <a:lnTo>
                    <a:pt x="805411" y="567243"/>
                  </a:lnTo>
                  <a:lnTo>
                    <a:pt x="810953" y="580177"/>
                  </a:lnTo>
                  <a:lnTo>
                    <a:pt x="816495" y="589416"/>
                  </a:lnTo>
                  <a:lnTo>
                    <a:pt x="838662" y="609740"/>
                  </a:lnTo>
                  <a:lnTo>
                    <a:pt x="894080" y="646694"/>
                  </a:lnTo>
                  <a:lnTo>
                    <a:pt x="943957" y="683648"/>
                  </a:lnTo>
                  <a:lnTo>
                    <a:pt x="991986" y="724298"/>
                  </a:lnTo>
                  <a:lnTo>
                    <a:pt x="1019695" y="750165"/>
                  </a:lnTo>
                  <a:lnTo>
                    <a:pt x="1043709" y="779728"/>
                  </a:lnTo>
                  <a:lnTo>
                    <a:pt x="1065877" y="811139"/>
                  </a:lnTo>
                  <a:lnTo>
                    <a:pt x="1084349" y="848093"/>
                  </a:lnTo>
                  <a:lnTo>
                    <a:pt x="1097280" y="888743"/>
                  </a:lnTo>
                  <a:lnTo>
                    <a:pt x="1106517" y="905372"/>
                  </a:lnTo>
                  <a:lnTo>
                    <a:pt x="1112058" y="923849"/>
                  </a:lnTo>
                  <a:lnTo>
                    <a:pt x="1119447" y="977432"/>
                  </a:lnTo>
                  <a:lnTo>
                    <a:pt x="1119447" y="1029168"/>
                  </a:lnTo>
                  <a:lnTo>
                    <a:pt x="1115753" y="1077208"/>
                  </a:lnTo>
                  <a:lnTo>
                    <a:pt x="1104669" y="1123400"/>
                  </a:lnTo>
                  <a:lnTo>
                    <a:pt x="1089891" y="1164050"/>
                  </a:lnTo>
                  <a:lnTo>
                    <a:pt x="1064029" y="1193613"/>
                  </a:lnTo>
                  <a:lnTo>
                    <a:pt x="1040015" y="1202851"/>
                  </a:lnTo>
                  <a:lnTo>
                    <a:pt x="1012306" y="1212090"/>
                  </a:lnTo>
                  <a:lnTo>
                    <a:pt x="986444" y="1219481"/>
                  </a:lnTo>
                  <a:lnTo>
                    <a:pt x="958735" y="1221328"/>
                  </a:lnTo>
                  <a:lnTo>
                    <a:pt x="934720" y="1217633"/>
                  </a:lnTo>
                  <a:lnTo>
                    <a:pt x="931026" y="1215785"/>
                  </a:lnTo>
                  <a:lnTo>
                    <a:pt x="925484" y="1212090"/>
                  </a:lnTo>
                  <a:lnTo>
                    <a:pt x="919942" y="1210242"/>
                  </a:lnTo>
                  <a:lnTo>
                    <a:pt x="916247" y="1206547"/>
                  </a:lnTo>
                  <a:lnTo>
                    <a:pt x="894080" y="1195461"/>
                  </a:lnTo>
                  <a:lnTo>
                    <a:pt x="890386" y="1189917"/>
                  </a:lnTo>
                  <a:lnTo>
                    <a:pt x="879302" y="1167745"/>
                  </a:lnTo>
                  <a:lnTo>
                    <a:pt x="873760" y="1160354"/>
                  </a:lnTo>
                  <a:lnTo>
                    <a:pt x="868218" y="1154811"/>
                  </a:lnTo>
                  <a:lnTo>
                    <a:pt x="864524" y="1149268"/>
                  </a:lnTo>
                  <a:lnTo>
                    <a:pt x="862677" y="1141877"/>
                  </a:lnTo>
                  <a:lnTo>
                    <a:pt x="858982" y="1104923"/>
                  </a:lnTo>
                  <a:lnTo>
                    <a:pt x="853440" y="1067969"/>
                  </a:lnTo>
                  <a:lnTo>
                    <a:pt x="849746" y="1031015"/>
                  </a:lnTo>
                  <a:lnTo>
                    <a:pt x="849746" y="992214"/>
                  </a:lnTo>
                  <a:lnTo>
                    <a:pt x="851593" y="955260"/>
                  </a:lnTo>
                  <a:lnTo>
                    <a:pt x="847898" y="925697"/>
                  </a:lnTo>
                  <a:lnTo>
                    <a:pt x="840509" y="897981"/>
                  </a:lnTo>
                  <a:lnTo>
                    <a:pt x="831273" y="872113"/>
                  </a:lnTo>
                  <a:lnTo>
                    <a:pt x="822037" y="842550"/>
                  </a:lnTo>
                  <a:lnTo>
                    <a:pt x="809106" y="800053"/>
                  </a:lnTo>
                  <a:lnTo>
                    <a:pt x="792480" y="761252"/>
                  </a:lnTo>
                  <a:lnTo>
                    <a:pt x="772160" y="724298"/>
                  </a:lnTo>
                  <a:lnTo>
                    <a:pt x="749993" y="689191"/>
                  </a:lnTo>
                  <a:lnTo>
                    <a:pt x="727826" y="657780"/>
                  </a:lnTo>
                  <a:lnTo>
                    <a:pt x="698269" y="633760"/>
                  </a:lnTo>
                  <a:lnTo>
                    <a:pt x="674255" y="620826"/>
                  </a:lnTo>
                  <a:lnTo>
                    <a:pt x="650240" y="613436"/>
                  </a:lnTo>
                  <a:lnTo>
                    <a:pt x="618837" y="607893"/>
                  </a:lnTo>
                  <a:lnTo>
                    <a:pt x="589280" y="600502"/>
                  </a:lnTo>
                  <a:lnTo>
                    <a:pt x="554182" y="598654"/>
                  </a:lnTo>
                  <a:lnTo>
                    <a:pt x="504306" y="648542"/>
                  </a:lnTo>
                  <a:lnTo>
                    <a:pt x="474749" y="674410"/>
                  </a:lnTo>
                  <a:lnTo>
                    <a:pt x="443346" y="691039"/>
                  </a:lnTo>
                  <a:lnTo>
                    <a:pt x="426720" y="696582"/>
                  </a:lnTo>
                  <a:lnTo>
                    <a:pt x="413789" y="696582"/>
                  </a:lnTo>
                  <a:lnTo>
                    <a:pt x="400858" y="692887"/>
                  </a:lnTo>
                  <a:lnTo>
                    <a:pt x="389775" y="689191"/>
                  </a:lnTo>
                  <a:lnTo>
                    <a:pt x="376844" y="685496"/>
                  </a:lnTo>
                  <a:lnTo>
                    <a:pt x="362066" y="681800"/>
                  </a:lnTo>
                  <a:lnTo>
                    <a:pt x="349135" y="679953"/>
                  </a:lnTo>
                  <a:lnTo>
                    <a:pt x="338051" y="674410"/>
                  </a:lnTo>
                  <a:lnTo>
                    <a:pt x="332509" y="663324"/>
                  </a:lnTo>
                  <a:lnTo>
                    <a:pt x="310342" y="654085"/>
                  </a:lnTo>
                  <a:lnTo>
                    <a:pt x="291869" y="639303"/>
                  </a:lnTo>
                  <a:lnTo>
                    <a:pt x="273397" y="622674"/>
                  </a:lnTo>
                  <a:lnTo>
                    <a:pt x="253077" y="607893"/>
                  </a:lnTo>
                  <a:lnTo>
                    <a:pt x="212437" y="582025"/>
                  </a:lnTo>
                  <a:lnTo>
                    <a:pt x="171797" y="554309"/>
                  </a:lnTo>
                  <a:lnTo>
                    <a:pt x="134851" y="524746"/>
                  </a:lnTo>
                  <a:lnTo>
                    <a:pt x="97906" y="491488"/>
                  </a:lnTo>
                  <a:lnTo>
                    <a:pt x="60960" y="460077"/>
                  </a:lnTo>
                  <a:lnTo>
                    <a:pt x="40640" y="443447"/>
                  </a:lnTo>
                  <a:lnTo>
                    <a:pt x="24015" y="426818"/>
                  </a:lnTo>
                  <a:lnTo>
                    <a:pt x="14778" y="402798"/>
                  </a:lnTo>
                  <a:lnTo>
                    <a:pt x="11084" y="376930"/>
                  </a:lnTo>
                  <a:lnTo>
                    <a:pt x="11084" y="349215"/>
                  </a:lnTo>
                  <a:lnTo>
                    <a:pt x="9237" y="323347"/>
                  </a:lnTo>
                  <a:lnTo>
                    <a:pt x="1847" y="297479"/>
                  </a:lnTo>
                  <a:lnTo>
                    <a:pt x="0" y="284545"/>
                  </a:lnTo>
                  <a:lnTo>
                    <a:pt x="5542" y="273459"/>
                  </a:lnTo>
                  <a:lnTo>
                    <a:pt x="25862" y="271612"/>
                  </a:lnTo>
                  <a:lnTo>
                    <a:pt x="42487" y="277155"/>
                  </a:lnTo>
                  <a:lnTo>
                    <a:pt x="55418" y="288241"/>
                  </a:lnTo>
                  <a:lnTo>
                    <a:pt x="49877" y="301175"/>
                  </a:lnTo>
                  <a:lnTo>
                    <a:pt x="44335" y="312261"/>
                  </a:lnTo>
                  <a:lnTo>
                    <a:pt x="35098" y="323347"/>
                  </a:lnTo>
                  <a:lnTo>
                    <a:pt x="36946" y="339976"/>
                  </a:lnTo>
                  <a:lnTo>
                    <a:pt x="36946" y="356606"/>
                  </a:lnTo>
                  <a:lnTo>
                    <a:pt x="35098" y="373235"/>
                  </a:lnTo>
                  <a:lnTo>
                    <a:pt x="35098" y="389864"/>
                  </a:lnTo>
                  <a:lnTo>
                    <a:pt x="40640" y="404646"/>
                  </a:lnTo>
                  <a:lnTo>
                    <a:pt x="70197" y="439752"/>
                  </a:lnTo>
                  <a:lnTo>
                    <a:pt x="107142" y="471163"/>
                  </a:lnTo>
                  <a:lnTo>
                    <a:pt x="142240" y="498878"/>
                  </a:lnTo>
                  <a:lnTo>
                    <a:pt x="208742" y="546919"/>
                  </a:lnTo>
                  <a:lnTo>
                    <a:pt x="278938" y="594959"/>
                  </a:lnTo>
                  <a:lnTo>
                    <a:pt x="345440" y="641151"/>
                  </a:lnTo>
                  <a:lnTo>
                    <a:pt x="352829" y="637456"/>
                  </a:lnTo>
                  <a:lnTo>
                    <a:pt x="358371" y="637456"/>
                  </a:lnTo>
                  <a:lnTo>
                    <a:pt x="374997" y="648542"/>
                  </a:lnTo>
                  <a:lnTo>
                    <a:pt x="395317" y="655933"/>
                  </a:lnTo>
                  <a:lnTo>
                    <a:pt x="419331" y="657780"/>
                  </a:lnTo>
                  <a:lnTo>
                    <a:pt x="441498" y="654085"/>
                  </a:lnTo>
                  <a:lnTo>
                    <a:pt x="461818" y="642999"/>
                  </a:lnTo>
                  <a:lnTo>
                    <a:pt x="467360" y="637456"/>
                  </a:lnTo>
                  <a:lnTo>
                    <a:pt x="472902" y="630065"/>
                  </a:lnTo>
                  <a:lnTo>
                    <a:pt x="491375" y="609740"/>
                  </a:lnTo>
                  <a:lnTo>
                    <a:pt x="511695" y="589416"/>
                  </a:lnTo>
                  <a:lnTo>
                    <a:pt x="508000" y="574634"/>
                  </a:lnTo>
                  <a:lnTo>
                    <a:pt x="509847" y="561700"/>
                  </a:lnTo>
                  <a:lnTo>
                    <a:pt x="515389" y="548766"/>
                  </a:lnTo>
                  <a:lnTo>
                    <a:pt x="520931" y="533985"/>
                  </a:lnTo>
                  <a:lnTo>
                    <a:pt x="530167" y="513660"/>
                  </a:lnTo>
                  <a:lnTo>
                    <a:pt x="541251" y="498878"/>
                  </a:lnTo>
                  <a:lnTo>
                    <a:pt x="557877" y="487792"/>
                  </a:lnTo>
                  <a:lnTo>
                    <a:pt x="565266" y="456381"/>
                  </a:lnTo>
                  <a:lnTo>
                    <a:pt x="574502" y="424970"/>
                  </a:lnTo>
                  <a:lnTo>
                    <a:pt x="581891" y="389864"/>
                  </a:lnTo>
                  <a:lnTo>
                    <a:pt x="583738" y="354758"/>
                  </a:lnTo>
                  <a:lnTo>
                    <a:pt x="580044" y="332586"/>
                  </a:lnTo>
                  <a:lnTo>
                    <a:pt x="570807" y="312261"/>
                  </a:lnTo>
                  <a:lnTo>
                    <a:pt x="559724" y="291936"/>
                  </a:lnTo>
                  <a:lnTo>
                    <a:pt x="552335" y="275307"/>
                  </a:lnTo>
                  <a:lnTo>
                    <a:pt x="544946" y="260525"/>
                  </a:lnTo>
                  <a:lnTo>
                    <a:pt x="535709" y="247591"/>
                  </a:lnTo>
                  <a:lnTo>
                    <a:pt x="524626" y="240201"/>
                  </a:lnTo>
                  <a:lnTo>
                    <a:pt x="522778" y="236505"/>
                  </a:lnTo>
                  <a:lnTo>
                    <a:pt x="519084" y="234658"/>
                  </a:lnTo>
                  <a:lnTo>
                    <a:pt x="517237" y="230962"/>
                  </a:lnTo>
                  <a:lnTo>
                    <a:pt x="513542" y="229114"/>
                  </a:lnTo>
                  <a:lnTo>
                    <a:pt x="511695" y="225419"/>
                  </a:lnTo>
                  <a:lnTo>
                    <a:pt x="509847" y="219876"/>
                  </a:lnTo>
                  <a:lnTo>
                    <a:pt x="452582" y="171836"/>
                  </a:lnTo>
                  <a:lnTo>
                    <a:pt x="395317" y="125643"/>
                  </a:lnTo>
                  <a:lnTo>
                    <a:pt x="356524" y="94233"/>
                  </a:lnTo>
                  <a:lnTo>
                    <a:pt x="315884" y="64669"/>
                  </a:lnTo>
                  <a:lnTo>
                    <a:pt x="275244" y="38802"/>
                  </a:lnTo>
                  <a:lnTo>
                    <a:pt x="264160" y="38802"/>
                  </a:lnTo>
                  <a:lnTo>
                    <a:pt x="245687" y="27715"/>
                  </a:lnTo>
                  <a:lnTo>
                    <a:pt x="223520" y="22172"/>
                  </a:lnTo>
                  <a:lnTo>
                    <a:pt x="197658" y="22172"/>
                  </a:lnTo>
                  <a:lnTo>
                    <a:pt x="173644" y="27715"/>
                  </a:lnTo>
                  <a:lnTo>
                    <a:pt x="149629" y="38802"/>
                  </a:lnTo>
                  <a:lnTo>
                    <a:pt x="127462" y="55431"/>
                  </a:lnTo>
                  <a:lnTo>
                    <a:pt x="120073" y="59126"/>
                  </a:lnTo>
                  <a:lnTo>
                    <a:pt x="114531" y="64669"/>
                  </a:lnTo>
                  <a:lnTo>
                    <a:pt x="108989" y="68365"/>
                  </a:lnTo>
                  <a:lnTo>
                    <a:pt x="103447" y="73908"/>
                  </a:lnTo>
                  <a:lnTo>
                    <a:pt x="99753" y="79451"/>
                  </a:lnTo>
                  <a:lnTo>
                    <a:pt x="103447" y="84994"/>
                  </a:lnTo>
                  <a:lnTo>
                    <a:pt x="105295" y="90537"/>
                  </a:lnTo>
                  <a:lnTo>
                    <a:pt x="105295" y="96080"/>
                  </a:lnTo>
                  <a:lnTo>
                    <a:pt x="103447" y="101623"/>
                  </a:lnTo>
                  <a:lnTo>
                    <a:pt x="101600" y="105319"/>
                  </a:lnTo>
                  <a:close/>
                  <a:moveTo>
                    <a:pt x="230909" y="12934"/>
                  </a:moveTo>
                  <a:lnTo>
                    <a:pt x="219826" y="7391"/>
                  </a:lnTo>
                  <a:lnTo>
                    <a:pt x="206895" y="9238"/>
                  </a:lnTo>
                  <a:lnTo>
                    <a:pt x="184727" y="16629"/>
                  </a:lnTo>
                  <a:lnTo>
                    <a:pt x="206895" y="12934"/>
                  </a:lnTo>
                  <a:lnTo>
                    <a:pt x="230909" y="12934"/>
                  </a:lnTo>
                  <a:close/>
                  <a:moveTo>
                    <a:pt x="145935" y="27715"/>
                  </a:moveTo>
                  <a:lnTo>
                    <a:pt x="129309" y="36954"/>
                  </a:lnTo>
                  <a:lnTo>
                    <a:pt x="116378" y="48040"/>
                  </a:lnTo>
                  <a:lnTo>
                    <a:pt x="121920" y="46192"/>
                  </a:lnTo>
                  <a:lnTo>
                    <a:pt x="131157" y="40649"/>
                  </a:lnTo>
                  <a:lnTo>
                    <a:pt x="138546" y="33259"/>
                  </a:lnTo>
                  <a:lnTo>
                    <a:pt x="145935" y="27715"/>
                  </a:lnTo>
                  <a:close/>
                  <a:moveTo>
                    <a:pt x="254924" y="16629"/>
                  </a:moveTo>
                  <a:lnTo>
                    <a:pt x="275244" y="31411"/>
                  </a:lnTo>
                  <a:lnTo>
                    <a:pt x="297411" y="42497"/>
                  </a:lnTo>
                  <a:lnTo>
                    <a:pt x="317731" y="53583"/>
                  </a:lnTo>
                  <a:lnTo>
                    <a:pt x="345440" y="75756"/>
                  </a:lnTo>
                  <a:lnTo>
                    <a:pt x="374997" y="99776"/>
                  </a:lnTo>
                  <a:lnTo>
                    <a:pt x="434109" y="144120"/>
                  </a:lnTo>
                  <a:lnTo>
                    <a:pt x="461818" y="168140"/>
                  </a:lnTo>
                  <a:lnTo>
                    <a:pt x="491375" y="188465"/>
                  </a:lnTo>
                  <a:lnTo>
                    <a:pt x="495069" y="194008"/>
                  </a:lnTo>
                  <a:lnTo>
                    <a:pt x="506153" y="205094"/>
                  </a:lnTo>
                  <a:lnTo>
                    <a:pt x="513542" y="208790"/>
                  </a:lnTo>
                  <a:lnTo>
                    <a:pt x="509847" y="201399"/>
                  </a:lnTo>
                  <a:lnTo>
                    <a:pt x="506153" y="199551"/>
                  </a:lnTo>
                  <a:lnTo>
                    <a:pt x="500611" y="194008"/>
                  </a:lnTo>
                  <a:lnTo>
                    <a:pt x="476597" y="175531"/>
                  </a:lnTo>
                  <a:lnTo>
                    <a:pt x="454429" y="153359"/>
                  </a:lnTo>
                  <a:lnTo>
                    <a:pt x="410095" y="112710"/>
                  </a:lnTo>
                  <a:lnTo>
                    <a:pt x="360218" y="77603"/>
                  </a:lnTo>
                  <a:lnTo>
                    <a:pt x="308495" y="46192"/>
                  </a:lnTo>
                  <a:lnTo>
                    <a:pt x="254924" y="16629"/>
                  </a:lnTo>
                  <a:close/>
                  <a:moveTo>
                    <a:pt x="524626" y="212485"/>
                  </a:moveTo>
                  <a:lnTo>
                    <a:pt x="528320" y="223571"/>
                  </a:lnTo>
                  <a:lnTo>
                    <a:pt x="550487" y="245744"/>
                  </a:lnTo>
                  <a:lnTo>
                    <a:pt x="561571" y="264221"/>
                  </a:lnTo>
                  <a:lnTo>
                    <a:pt x="583738" y="304870"/>
                  </a:lnTo>
                  <a:lnTo>
                    <a:pt x="592975" y="327042"/>
                  </a:lnTo>
                  <a:lnTo>
                    <a:pt x="596669" y="351063"/>
                  </a:lnTo>
                  <a:lnTo>
                    <a:pt x="596669" y="386169"/>
                  </a:lnTo>
                  <a:lnTo>
                    <a:pt x="589280" y="421275"/>
                  </a:lnTo>
                  <a:lnTo>
                    <a:pt x="580044" y="452686"/>
                  </a:lnTo>
                  <a:lnTo>
                    <a:pt x="572655" y="485945"/>
                  </a:lnTo>
                  <a:lnTo>
                    <a:pt x="576349" y="489640"/>
                  </a:lnTo>
                  <a:lnTo>
                    <a:pt x="576349" y="491488"/>
                  </a:lnTo>
                  <a:lnTo>
                    <a:pt x="580044" y="495183"/>
                  </a:lnTo>
                  <a:lnTo>
                    <a:pt x="581891" y="495183"/>
                  </a:lnTo>
                  <a:lnTo>
                    <a:pt x="589280" y="491488"/>
                  </a:lnTo>
                  <a:lnTo>
                    <a:pt x="592975" y="487792"/>
                  </a:lnTo>
                  <a:lnTo>
                    <a:pt x="596669" y="480401"/>
                  </a:lnTo>
                  <a:lnTo>
                    <a:pt x="600364" y="463772"/>
                  </a:lnTo>
                  <a:lnTo>
                    <a:pt x="604058" y="443447"/>
                  </a:lnTo>
                  <a:lnTo>
                    <a:pt x="607753" y="421275"/>
                  </a:lnTo>
                  <a:lnTo>
                    <a:pt x="613295" y="400950"/>
                  </a:lnTo>
                  <a:lnTo>
                    <a:pt x="616989" y="382473"/>
                  </a:lnTo>
                  <a:lnTo>
                    <a:pt x="616989" y="363996"/>
                  </a:lnTo>
                  <a:lnTo>
                    <a:pt x="613295" y="345519"/>
                  </a:lnTo>
                  <a:lnTo>
                    <a:pt x="602211" y="315956"/>
                  </a:lnTo>
                  <a:lnTo>
                    <a:pt x="591127" y="288241"/>
                  </a:lnTo>
                  <a:lnTo>
                    <a:pt x="576349" y="262373"/>
                  </a:lnTo>
                  <a:lnTo>
                    <a:pt x="567113" y="251287"/>
                  </a:lnTo>
                  <a:lnTo>
                    <a:pt x="559724" y="240201"/>
                  </a:lnTo>
                  <a:lnTo>
                    <a:pt x="552335" y="225419"/>
                  </a:lnTo>
                  <a:lnTo>
                    <a:pt x="550487" y="208790"/>
                  </a:lnTo>
                  <a:lnTo>
                    <a:pt x="546793" y="206942"/>
                  </a:lnTo>
                  <a:lnTo>
                    <a:pt x="533862" y="206942"/>
                  </a:lnTo>
                  <a:lnTo>
                    <a:pt x="526473" y="210638"/>
                  </a:lnTo>
                  <a:lnTo>
                    <a:pt x="524626" y="212485"/>
                  </a:lnTo>
                  <a:close/>
                  <a:moveTo>
                    <a:pt x="31404" y="410189"/>
                  </a:moveTo>
                  <a:lnTo>
                    <a:pt x="36946" y="424970"/>
                  </a:lnTo>
                  <a:lnTo>
                    <a:pt x="48029" y="436057"/>
                  </a:lnTo>
                  <a:lnTo>
                    <a:pt x="59113" y="443447"/>
                  </a:lnTo>
                  <a:lnTo>
                    <a:pt x="55418" y="437904"/>
                  </a:lnTo>
                  <a:lnTo>
                    <a:pt x="48029" y="428666"/>
                  </a:lnTo>
                  <a:lnTo>
                    <a:pt x="38793" y="419427"/>
                  </a:lnTo>
                  <a:lnTo>
                    <a:pt x="31404" y="410189"/>
                  </a:lnTo>
                  <a:close/>
                  <a:moveTo>
                    <a:pt x="140393" y="509965"/>
                  </a:moveTo>
                  <a:lnTo>
                    <a:pt x="138546" y="511812"/>
                  </a:lnTo>
                  <a:lnTo>
                    <a:pt x="138546" y="513660"/>
                  </a:lnTo>
                  <a:lnTo>
                    <a:pt x="258618" y="600502"/>
                  </a:lnTo>
                  <a:lnTo>
                    <a:pt x="284480" y="618979"/>
                  </a:lnTo>
                  <a:lnTo>
                    <a:pt x="308495" y="637456"/>
                  </a:lnTo>
                  <a:lnTo>
                    <a:pt x="336204" y="654085"/>
                  </a:lnTo>
                  <a:lnTo>
                    <a:pt x="334357" y="648542"/>
                  </a:lnTo>
                  <a:lnTo>
                    <a:pt x="332509" y="644847"/>
                  </a:lnTo>
                  <a:lnTo>
                    <a:pt x="330662" y="642999"/>
                  </a:lnTo>
                  <a:lnTo>
                    <a:pt x="315884" y="635608"/>
                  </a:lnTo>
                  <a:lnTo>
                    <a:pt x="271549" y="604197"/>
                  </a:lnTo>
                  <a:lnTo>
                    <a:pt x="205047" y="558005"/>
                  </a:lnTo>
                  <a:lnTo>
                    <a:pt x="140393" y="509965"/>
                  </a:lnTo>
                  <a:close/>
                  <a:moveTo>
                    <a:pt x="864524" y="938631"/>
                  </a:moveTo>
                  <a:lnTo>
                    <a:pt x="866371" y="936783"/>
                  </a:lnTo>
                  <a:lnTo>
                    <a:pt x="870066" y="936783"/>
                  </a:lnTo>
                  <a:lnTo>
                    <a:pt x="871913" y="938631"/>
                  </a:lnTo>
                  <a:lnTo>
                    <a:pt x="868218" y="907220"/>
                  </a:lnTo>
                  <a:lnTo>
                    <a:pt x="864524" y="881352"/>
                  </a:lnTo>
                  <a:lnTo>
                    <a:pt x="857135" y="840703"/>
                  </a:lnTo>
                  <a:lnTo>
                    <a:pt x="846051" y="801901"/>
                  </a:lnTo>
                  <a:lnTo>
                    <a:pt x="829426" y="766795"/>
                  </a:lnTo>
                  <a:lnTo>
                    <a:pt x="825731" y="763099"/>
                  </a:lnTo>
                  <a:lnTo>
                    <a:pt x="822037" y="763099"/>
                  </a:lnTo>
                  <a:lnTo>
                    <a:pt x="820189" y="761252"/>
                  </a:lnTo>
                  <a:lnTo>
                    <a:pt x="814647" y="748318"/>
                  </a:lnTo>
                  <a:lnTo>
                    <a:pt x="805411" y="737231"/>
                  </a:lnTo>
                  <a:lnTo>
                    <a:pt x="798022" y="726145"/>
                  </a:lnTo>
                  <a:lnTo>
                    <a:pt x="794327" y="718754"/>
                  </a:lnTo>
                  <a:lnTo>
                    <a:pt x="792480" y="709516"/>
                  </a:lnTo>
                  <a:lnTo>
                    <a:pt x="788786" y="702125"/>
                  </a:lnTo>
                  <a:lnTo>
                    <a:pt x="770313" y="679953"/>
                  </a:lnTo>
                  <a:lnTo>
                    <a:pt x="748146" y="659628"/>
                  </a:lnTo>
                  <a:lnTo>
                    <a:pt x="727826" y="637456"/>
                  </a:lnTo>
                  <a:lnTo>
                    <a:pt x="724131" y="633760"/>
                  </a:lnTo>
                  <a:lnTo>
                    <a:pt x="722284" y="628217"/>
                  </a:lnTo>
                  <a:lnTo>
                    <a:pt x="718589" y="624522"/>
                  </a:lnTo>
                  <a:lnTo>
                    <a:pt x="716742" y="620826"/>
                  </a:lnTo>
                  <a:lnTo>
                    <a:pt x="700117" y="606045"/>
                  </a:lnTo>
                  <a:lnTo>
                    <a:pt x="681644" y="593111"/>
                  </a:lnTo>
                  <a:lnTo>
                    <a:pt x="666866" y="580177"/>
                  </a:lnTo>
                  <a:lnTo>
                    <a:pt x="641004" y="569091"/>
                  </a:lnTo>
                  <a:lnTo>
                    <a:pt x="620684" y="552462"/>
                  </a:lnTo>
                  <a:lnTo>
                    <a:pt x="602211" y="532137"/>
                  </a:lnTo>
                  <a:lnTo>
                    <a:pt x="587433" y="508117"/>
                  </a:lnTo>
                  <a:lnTo>
                    <a:pt x="576349" y="506269"/>
                  </a:lnTo>
                  <a:lnTo>
                    <a:pt x="567113" y="504421"/>
                  </a:lnTo>
                  <a:lnTo>
                    <a:pt x="557877" y="504421"/>
                  </a:lnTo>
                  <a:lnTo>
                    <a:pt x="546793" y="509965"/>
                  </a:lnTo>
                  <a:lnTo>
                    <a:pt x="539404" y="521051"/>
                  </a:lnTo>
                  <a:lnTo>
                    <a:pt x="528320" y="550614"/>
                  </a:lnTo>
                  <a:lnTo>
                    <a:pt x="524626" y="559852"/>
                  </a:lnTo>
                  <a:lnTo>
                    <a:pt x="520931" y="570939"/>
                  </a:lnTo>
                  <a:lnTo>
                    <a:pt x="520931" y="578329"/>
                  </a:lnTo>
                  <a:lnTo>
                    <a:pt x="526473" y="585720"/>
                  </a:lnTo>
                  <a:lnTo>
                    <a:pt x="537557" y="589416"/>
                  </a:lnTo>
                  <a:lnTo>
                    <a:pt x="544946" y="589416"/>
                  </a:lnTo>
                  <a:lnTo>
                    <a:pt x="554182" y="587568"/>
                  </a:lnTo>
                  <a:lnTo>
                    <a:pt x="561571" y="587568"/>
                  </a:lnTo>
                  <a:lnTo>
                    <a:pt x="591127" y="589416"/>
                  </a:lnTo>
                  <a:lnTo>
                    <a:pt x="622531" y="594959"/>
                  </a:lnTo>
                  <a:lnTo>
                    <a:pt x="650240" y="602349"/>
                  </a:lnTo>
                  <a:lnTo>
                    <a:pt x="676102" y="609740"/>
                  </a:lnTo>
                  <a:lnTo>
                    <a:pt x="700117" y="620826"/>
                  </a:lnTo>
                  <a:lnTo>
                    <a:pt x="703811" y="626370"/>
                  </a:lnTo>
                  <a:lnTo>
                    <a:pt x="707506" y="630065"/>
                  </a:lnTo>
                  <a:lnTo>
                    <a:pt x="713047" y="633760"/>
                  </a:lnTo>
                  <a:lnTo>
                    <a:pt x="718589" y="635608"/>
                  </a:lnTo>
                  <a:lnTo>
                    <a:pt x="724131" y="639303"/>
                  </a:lnTo>
                  <a:lnTo>
                    <a:pt x="757382" y="676257"/>
                  </a:lnTo>
                  <a:lnTo>
                    <a:pt x="785091" y="720602"/>
                  </a:lnTo>
                  <a:lnTo>
                    <a:pt x="807258" y="770490"/>
                  </a:lnTo>
                  <a:lnTo>
                    <a:pt x="829426" y="824073"/>
                  </a:lnTo>
                  <a:lnTo>
                    <a:pt x="847898" y="879504"/>
                  </a:lnTo>
                  <a:lnTo>
                    <a:pt x="864524" y="938631"/>
                  </a:lnTo>
                  <a:close/>
                  <a:moveTo>
                    <a:pt x="1213658" y="761252"/>
                  </a:moveTo>
                  <a:lnTo>
                    <a:pt x="1211811" y="761252"/>
                  </a:lnTo>
                  <a:lnTo>
                    <a:pt x="1213658" y="761252"/>
                  </a:lnTo>
                  <a:lnTo>
                    <a:pt x="1215506" y="759404"/>
                  </a:lnTo>
                  <a:lnTo>
                    <a:pt x="1215506" y="755708"/>
                  </a:lnTo>
                  <a:lnTo>
                    <a:pt x="1204422" y="735384"/>
                  </a:lnTo>
                  <a:lnTo>
                    <a:pt x="1191491" y="718754"/>
                  </a:lnTo>
                  <a:lnTo>
                    <a:pt x="1180407" y="702125"/>
                  </a:lnTo>
                  <a:lnTo>
                    <a:pt x="1165629" y="678105"/>
                  </a:lnTo>
                  <a:lnTo>
                    <a:pt x="1152698" y="652237"/>
                  </a:lnTo>
                  <a:lnTo>
                    <a:pt x="1147157" y="646694"/>
                  </a:lnTo>
                  <a:lnTo>
                    <a:pt x="1141615" y="639303"/>
                  </a:lnTo>
                  <a:lnTo>
                    <a:pt x="1126837" y="624522"/>
                  </a:lnTo>
                  <a:lnTo>
                    <a:pt x="1091738" y="591263"/>
                  </a:lnTo>
                  <a:lnTo>
                    <a:pt x="1054793" y="561700"/>
                  </a:lnTo>
                  <a:lnTo>
                    <a:pt x="1014153" y="537680"/>
                  </a:lnTo>
                  <a:lnTo>
                    <a:pt x="967971" y="519203"/>
                  </a:lnTo>
                  <a:lnTo>
                    <a:pt x="929178" y="506269"/>
                  </a:lnTo>
                  <a:lnTo>
                    <a:pt x="884844" y="495183"/>
                  </a:lnTo>
                  <a:lnTo>
                    <a:pt x="860829" y="493335"/>
                  </a:lnTo>
                  <a:lnTo>
                    <a:pt x="834967" y="493335"/>
                  </a:lnTo>
                  <a:lnTo>
                    <a:pt x="809106" y="500726"/>
                  </a:lnTo>
                  <a:lnTo>
                    <a:pt x="794327" y="513660"/>
                  </a:lnTo>
                  <a:lnTo>
                    <a:pt x="781397" y="530289"/>
                  </a:lnTo>
                  <a:lnTo>
                    <a:pt x="774007" y="552462"/>
                  </a:lnTo>
                  <a:lnTo>
                    <a:pt x="774007" y="574634"/>
                  </a:lnTo>
                  <a:lnTo>
                    <a:pt x="777702" y="582025"/>
                  </a:lnTo>
                  <a:lnTo>
                    <a:pt x="792480" y="600502"/>
                  </a:lnTo>
                  <a:lnTo>
                    <a:pt x="798022" y="607893"/>
                  </a:lnTo>
                  <a:lnTo>
                    <a:pt x="833120" y="637456"/>
                  </a:lnTo>
                  <a:lnTo>
                    <a:pt x="871913" y="667019"/>
                  </a:lnTo>
                  <a:lnTo>
                    <a:pt x="914400" y="694734"/>
                  </a:lnTo>
                  <a:lnTo>
                    <a:pt x="942109" y="716907"/>
                  </a:lnTo>
                  <a:lnTo>
                    <a:pt x="969818" y="742775"/>
                  </a:lnTo>
                  <a:lnTo>
                    <a:pt x="995680" y="770490"/>
                  </a:lnTo>
                  <a:lnTo>
                    <a:pt x="1019695" y="800053"/>
                  </a:lnTo>
                  <a:lnTo>
                    <a:pt x="1041862" y="831464"/>
                  </a:lnTo>
                  <a:lnTo>
                    <a:pt x="1060335" y="866570"/>
                  </a:lnTo>
                  <a:lnTo>
                    <a:pt x="1076960" y="907220"/>
                  </a:lnTo>
                  <a:lnTo>
                    <a:pt x="1088044" y="951564"/>
                  </a:lnTo>
                  <a:lnTo>
                    <a:pt x="1093586" y="999605"/>
                  </a:lnTo>
                  <a:lnTo>
                    <a:pt x="1093586" y="1005148"/>
                  </a:lnTo>
                  <a:lnTo>
                    <a:pt x="1091738" y="1010691"/>
                  </a:lnTo>
                  <a:lnTo>
                    <a:pt x="1091738" y="1016234"/>
                  </a:lnTo>
                  <a:lnTo>
                    <a:pt x="1089891" y="1021777"/>
                  </a:lnTo>
                  <a:lnTo>
                    <a:pt x="1089891" y="1082751"/>
                  </a:lnTo>
                  <a:lnTo>
                    <a:pt x="1086197" y="1101228"/>
                  </a:lnTo>
                  <a:lnTo>
                    <a:pt x="1082502" y="1110466"/>
                  </a:lnTo>
                  <a:lnTo>
                    <a:pt x="1075113" y="1123400"/>
                  </a:lnTo>
                  <a:lnTo>
                    <a:pt x="1067724" y="1134486"/>
                  </a:lnTo>
                  <a:lnTo>
                    <a:pt x="1062182" y="1145573"/>
                  </a:lnTo>
                  <a:lnTo>
                    <a:pt x="1052946" y="1158507"/>
                  </a:lnTo>
                  <a:lnTo>
                    <a:pt x="1041862" y="1171440"/>
                  </a:lnTo>
                  <a:lnTo>
                    <a:pt x="1027084" y="1180679"/>
                  </a:lnTo>
                  <a:lnTo>
                    <a:pt x="1010458" y="1188070"/>
                  </a:lnTo>
                  <a:lnTo>
                    <a:pt x="988291" y="1191765"/>
                  </a:lnTo>
                  <a:lnTo>
                    <a:pt x="964277" y="1191765"/>
                  </a:lnTo>
                  <a:lnTo>
                    <a:pt x="942109" y="1186222"/>
                  </a:lnTo>
                  <a:lnTo>
                    <a:pt x="923637" y="1178831"/>
                  </a:lnTo>
                  <a:lnTo>
                    <a:pt x="908858" y="1164050"/>
                  </a:lnTo>
                  <a:lnTo>
                    <a:pt x="903317" y="1149268"/>
                  </a:lnTo>
                  <a:lnTo>
                    <a:pt x="895927" y="1132639"/>
                  </a:lnTo>
                  <a:lnTo>
                    <a:pt x="884844" y="1108619"/>
                  </a:lnTo>
                  <a:lnTo>
                    <a:pt x="875607" y="1080903"/>
                  </a:lnTo>
                  <a:lnTo>
                    <a:pt x="871913" y="1049492"/>
                  </a:lnTo>
                  <a:lnTo>
                    <a:pt x="871913" y="1023625"/>
                  </a:lnTo>
                  <a:lnTo>
                    <a:pt x="875607" y="997757"/>
                  </a:lnTo>
                  <a:lnTo>
                    <a:pt x="875607" y="971889"/>
                  </a:lnTo>
                  <a:lnTo>
                    <a:pt x="871913" y="946021"/>
                  </a:lnTo>
                  <a:lnTo>
                    <a:pt x="868218" y="947869"/>
                  </a:lnTo>
                  <a:lnTo>
                    <a:pt x="866371" y="949717"/>
                  </a:lnTo>
                  <a:lnTo>
                    <a:pt x="866371" y="955260"/>
                  </a:lnTo>
                  <a:lnTo>
                    <a:pt x="864524" y="958955"/>
                  </a:lnTo>
                  <a:lnTo>
                    <a:pt x="864524" y="964498"/>
                  </a:lnTo>
                  <a:lnTo>
                    <a:pt x="862677" y="990366"/>
                  </a:lnTo>
                  <a:lnTo>
                    <a:pt x="864524" y="1019929"/>
                  </a:lnTo>
                  <a:lnTo>
                    <a:pt x="866371" y="1051340"/>
                  </a:lnTo>
                  <a:lnTo>
                    <a:pt x="870066" y="1082751"/>
                  </a:lnTo>
                  <a:lnTo>
                    <a:pt x="871913" y="1114162"/>
                  </a:lnTo>
                  <a:lnTo>
                    <a:pt x="877455" y="1141877"/>
                  </a:lnTo>
                  <a:lnTo>
                    <a:pt x="886691" y="1162202"/>
                  </a:lnTo>
                  <a:lnTo>
                    <a:pt x="903317" y="1182527"/>
                  </a:lnTo>
                  <a:lnTo>
                    <a:pt x="907011" y="1186222"/>
                  </a:lnTo>
                  <a:lnTo>
                    <a:pt x="918095" y="1189917"/>
                  </a:lnTo>
                  <a:lnTo>
                    <a:pt x="925484" y="1193613"/>
                  </a:lnTo>
                  <a:lnTo>
                    <a:pt x="931026" y="1197308"/>
                  </a:lnTo>
                  <a:lnTo>
                    <a:pt x="938415" y="1204699"/>
                  </a:lnTo>
                  <a:lnTo>
                    <a:pt x="943957" y="1206547"/>
                  </a:lnTo>
                  <a:lnTo>
                    <a:pt x="962429" y="1208394"/>
                  </a:lnTo>
                  <a:lnTo>
                    <a:pt x="980902" y="1208394"/>
                  </a:lnTo>
                  <a:lnTo>
                    <a:pt x="1001222" y="1202851"/>
                  </a:lnTo>
                  <a:lnTo>
                    <a:pt x="1019695" y="1199156"/>
                  </a:lnTo>
                  <a:lnTo>
                    <a:pt x="1047404" y="1188070"/>
                  </a:lnTo>
                  <a:lnTo>
                    <a:pt x="1067724" y="1171440"/>
                  </a:lnTo>
                  <a:lnTo>
                    <a:pt x="1082502" y="1151116"/>
                  </a:lnTo>
                  <a:lnTo>
                    <a:pt x="1093586" y="1127096"/>
                  </a:lnTo>
                  <a:lnTo>
                    <a:pt x="1097280" y="1108619"/>
                  </a:lnTo>
                  <a:lnTo>
                    <a:pt x="1099127" y="1088294"/>
                  </a:lnTo>
                  <a:lnTo>
                    <a:pt x="1102822" y="1066122"/>
                  </a:lnTo>
                  <a:lnTo>
                    <a:pt x="1108364" y="1027320"/>
                  </a:lnTo>
                  <a:lnTo>
                    <a:pt x="1108364" y="990366"/>
                  </a:lnTo>
                  <a:lnTo>
                    <a:pt x="1100975" y="951564"/>
                  </a:lnTo>
                  <a:lnTo>
                    <a:pt x="1100975" y="931240"/>
                  </a:lnTo>
                  <a:lnTo>
                    <a:pt x="1082502" y="886895"/>
                  </a:lnTo>
                  <a:lnTo>
                    <a:pt x="1065877" y="842550"/>
                  </a:lnTo>
                  <a:lnTo>
                    <a:pt x="1045557" y="803749"/>
                  </a:lnTo>
                  <a:lnTo>
                    <a:pt x="1021542" y="770490"/>
                  </a:lnTo>
                  <a:lnTo>
                    <a:pt x="993833" y="740927"/>
                  </a:lnTo>
                  <a:lnTo>
                    <a:pt x="984597" y="733536"/>
                  </a:lnTo>
                  <a:lnTo>
                    <a:pt x="969818" y="718754"/>
                  </a:lnTo>
                  <a:lnTo>
                    <a:pt x="947651" y="702125"/>
                  </a:lnTo>
                  <a:lnTo>
                    <a:pt x="925484" y="687344"/>
                  </a:lnTo>
                  <a:lnTo>
                    <a:pt x="921789" y="681800"/>
                  </a:lnTo>
                  <a:lnTo>
                    <a:pt x="918095" y="678105"/>
                  </a:lnTo>
                  <a:lnTo>
                    <a:pt x="888538" y="657780"/>
                  </a:lnTo>
                  <a:lnTo>
                    <a:pt x="857135" y="637456"/>
                  </a:lnTo>
                  <a:lnTo>
                    <a:pt x="827578" y="615283"/>
                  </a:lnTo>
                  <a:lnTo>
                    <a:pt x="801717" y="591263"/>
                  </a:lnTo>
                  <a:lnTo>
                    <a:pt x="794327" y="572786"/>
                  </a:lnTo>
                  <a:lnTo>
                    <a:pt x="788786" y="556157"/>
                  </a:lnTo>
                  <a:lnTo>
                    <a:pt x="788786" y="539528"/>
                  </a:lnTo>
                  <a:lnTo>
                    <a:pt x="798022" y="526594"/>
                  </a:lnTo>
                  <a:lnTo>
                    <a:pt x="809106" y="517355"/>
                  </a:lnTo>
                  <a:lnTo>
                    <a:pt x="825731" y="511812"/>
                  </a:lnTo>
                  <a:lnTo>
                    <a:pt x="842357" y="509965"/>
                  </a:lnTo>
                  <a:lnTo>
                    <a:pt x="857135" y="508117"/>
                  </a:lnTo>
                  <a:lnTo>
                    <a:pt x="873760" y="508117"/>
                  </a:lnTo>
                  <a:lnTo>
                    <a:pt x="910706" y="515508"/>
                  </a:lnTo>
                  <a:lnTo>
                    <a:pt x="945804" y="524746"/>
                  </a:lnTo>
                  <a:lnTo>
                    <a:pt x="980902" y="535832"/>
                  </a:lnTo>
                  <a:lnTo>
                    <a:pt x="1012306" y="548766"/>
                  </a:lnTo>
                  <a:lnTo>
                    <a:pt x="1040015" y="565396"/>
                  </a:lnTo>
                  <a:lnTo>
                    <a:pt x="1064029" y="585720"/>
                  </a:lnTo>
                  <a:lnTo>
                    <a:pt x="1086197" y="606045"/>
                  </a:lnTo>
                  <a:lnTo>
                    <a:pt x="1108364" y="624522"/>
                  </a:lnTo>
                  <a:lnTo>
                    <a:pt x="1124989" y="641151"/>
                  </a:lnTo>
                  <a:lnTo>
                    <a:pt x="1130531" y="644847"/>
                  </a:lnTo>
                  <a:lnTo>
                    <a:pt x="1143462" y="665171"/>
                  </a:lnTo>
                  <a:lnTo>
                    <a:pt x="1169324" y="702125"/>
                  </a:lnTo>
                  <a:lnTo>
                    <a:pt x="1195186" y="750165"/>
                  </a:lnTo>
                  <a:lnTo>
                    <a:pt x="1197033" y="753861"/>
                  </a:lnTo>
                  <a:lnTo>
                    <a:pt x="1200727" y="757556"/>
                  </a:lnTo>
                  <a:lnTo>
                    <a:pt x="1202575" y="761252"/>
                  </a:lnTo>
                  <a:lnTo>
                    <a:pt x="1204422" y="763099"/>
                  </a:lnTo>
                  <a:lnTo>
                    <a:pt x="1200727" y="776033"/>
                  </a:lnTo>
                  <a:lnTo>
                    <a:pt x="1193338" y="787119"/>
                  </a:lnTo>
                  <a:lnTo>
                    <a:pt x="1184102" y="798205"/>
                  </a:lnTo>
                  <a:lnTo>
                    <a:pt x="1176713" y="811139"/>
                  </a:lnTo>
                  <a:lnTo>
                    <a:pt x="1173018" y="824073"/>
                  </a:lnTo>
                  <a:lnTo>
                    <a:pt x="1169324" y="838855"/>
                  </a:lnTo>
                  <a:lnTo>
                    <a:pt x="1171171" y="853636"/>
                  </a:lnTo>
                  <a:lnTo>
                    <a:pt x="1174866" y="866570"/>
                  </a:lnTo>
                  <a:lnTo>
                    <a:pt x="1184102" y="877656"/>
                  </a:lnTo>
                  <a:lnTo>
                    <a:pt x="1197033" y="883200"/>
                  </a:lnTo>
                  <a:lnTo>
                    <a:pt x="1209964" y="883200"/>
                  </a:lnTo>
                  <a:lnTo>
                    <a:pt x="1222895" y="877656"/>
                  </a:lnTo>
                  <a:lnTo>
                    <a:pt x="1232131" y="872113"/>
                  </a:lnTo>
                  <a:lnTo>
                    <a:pt x="1243215" y="864723"/>
                  </a:lnTo>
                  <a:lnTo>
                    <a:pt x="1250604" y="842550"/>
                  </a:lnTo>
                  <a:lnTo>
                    <a:pt x="1250604" y="820378"/>
                  </a:lnTo>
                  <a:lnTo>
                    <a:pt x="1243215" y="798205"/>
                  </a:lnTo>
                  <a:lnTo>
                    <a:pt x="1232131" y="777881"/>
                  </a:lnTo>
                  <a:lnTo>
                    <a:pt x="1219200" y="761252"/>
                  </a:lnTo>
                  <a:lnTo>
                    <a:pt x="1213658" y="761252"/>
                  </a:lnTo>
                  <a:close/>
                  <a:moveTo>
                    <a:pt x="352829" y="650390"/>
                  </a:moveTo>
                  <a:lnTo>
                    <a:pt x="347287" y="661476"/>
                  </a:lnTo>
                  <a:lnTo>
                    <a:pt x="349135" y="665171"/>
                  </a:lnTo>
                  <a:lnTo>
                    <a:pt x="356524" y="668867"/>
                  </a:lnTo>
                  <a:lnTo>
                    <a:pt x="362066" y="668867"/>
                  </a:lnTo>
                  <a:lnTo>
                    <a:pt x="365760" y="670714"/>
                  </a:lnTo>
                  <a:lnTo>
                    <a:pt x="371302" y="670714"/>
                  </a:lnTo>
                  <a:lnTo>
                    <a:pt x="374997" y="672562"/>
                  </a:lnTo>
                  <a:lnTo>
                    <a:pt x="389775" y="676257"/>
                  </a:lnTo>
                  <a:lnTo>
                    <a:pt x="404553" y="681800"/>
                  </a:lnTo>
                  <a:lnTo>
                    <a:pt x="419331" y="685496"/>
                  </a:lnTo>
                  <a:lnTo>
                    <a:pt x="435957" y="683648"/>
                  </a:lnTo>
                  <a:lnTo>
                    <a:pt x="454429" y="674410"/>
                  </a:lnTo>
                  <a:lnTo>
                    <a:pt x="472902" y="661476"/>
                  </a:lnTo>
                  <a:lnTo>
                    <a:pt x="506153" y="631913"/>
                  </a:lnTo>
                  <a:lnTo>
                    <a:pt x="520931" y="617131"/>
                  </a:lnTo>
                  <a:lnTo>
                    <a:pt x="533862" y="602349"/>
                  </a:lnTo>
                  <a:lnTo>
                    <a:pt x="530167" y="598654"/>
                  </a:lnTo>
                  <a:lnTo>
                    <a:pt x="526473" y="598654"/>
                  </a:lnTo>
                  <a:lnTo>
                    <a:pt x="522778" y="596806"/>
                  </a:lnTo>
                  <a:lnTo>
                    <a:pt x="520931" y="596806"/>
                  </a:lnTo>
                  <a:lnTo>
                    <a:pt x="504306" y="611588"/>
                  </a:lnTo>
                  <a:lnTo>
                    <a:pt x="489527" y="628217"/>
                  </a:lnTo>
                  <a:lnTo>
                    <a:pt x="472902" y="644847"/>
                  </a:lnTo>
                  <a:lnTo>
                    <a:pt x="454429" y="659628"/>
                  </a:lnTo>
                  <a:lnTo>
                    <a:pt x="430415" y="668867"/>
                  </a:lnTo>
                  <a:lnTo>
                    <a:pt x="408247" y="668867"/>
                  </a:lnTo>
                  <a:lnTo>
                    <a:pt x="387927" y="665171"/>
                  </a:lnTo>
                  <a:lnTo>
                    <a:pt x="369455" y="657780"/>
                  </a:lnTo>
                  <a:lnTo>
                    <a:pt x="352829" y="650390"/>
                  </a:lnTo>
                  <a:close/>
                  <a:moveTo>
                    <a:pt x="1217353" y="912763"/>
                  </a:moveTo>
                  <a:lnTo>
                    <a:pt x="1226589" y="922001"/>
                  </a:lnTo>
                  <a:lnTo>
                    <a:pt x="1241367" y="927544"/>
                  </a:lnTo>
                  <a:lnTo>
                    <a:pt x="1256146" y="927544"/>
                  </a:lnTo>
                  <a:lnTo>
                    <a:pt x="1280160" y="922001"/>
                  </a:lnTo>
                  <a:lnTo>
                    <a:pt x="1300480" y="905372"/>
                  </a:lnTo>
                  <a:lnTo>
                    <a:pt x="1315258" y="883200"/>
                  </a:lnTo>
                  <a:lnTo>
                    <a:pt x="1324495" y="857332"/>
                  </a:lnTo>
                  <a:lnTo>
                    <a:pt x="1328189" y="829616"/>
                  </a:lnTo>
                  <a:lnTo>
                    <a:pt x="1324495" y="805596"/>
                  </a:lnTo>
                  <a:lnTo>
                    <a:pt x="1318953" y="783424"/>
                  </a:lnTo>
                  <a:lnTo>
                    <a:pt x="1307869" y="763099"/>
                  </a:lnTo>
                  <a:lnTo>
                    <a:pt x="1294938" y="746470"/>
                  </a:lnTo>
                  <a:lnTo>
                    <a:pt x="1276466" y="737231"/>
                  </a:lnTo>
                  <a:lnTo>
                    <a:pt x="1254298" y="733536"/>
                  </a:lnTo>
                  <a:lnTo>
                    <a:pt x="1267229" y="740927"/>
                  </a:lnTo>
                  <a:lnTo>
                    <a:pt x="1280160" y="746470"/>
                  </a:lnTo>
                  <a:lnTo>
                    <a:pt x="1293091" y="753861"/>
                  </a:lnTo>
                  <a:lnTo>
                    <a:pt x="1306022" y="774185"/>
                  </a:lnTo>
                  <a:lnTo>
                    <a:pt x="1311564" y="800053"/>
                  </a:lnTo>
                  <a:lnTo>
                    <a:pt x="1315258" y="827769"/>
                  </a:lnTo>
                  <a:lnTo>
                    <a:pt x="1313411" y="855484"/>
                  </a:lnTo>
                  <a:lnTo>
                    <a:pt x="1306022" y="881352"/>
                  </a:lnTo>
                  <a:lnTo>
                    <a:pt x="1294938" y="897981"/>
                  </a:lnTo>
                  <a:lnTo>
                    <a:pt x="1280160" y="909067"/>
                  </a:lnTo>
                  <a:lnTo>
                    <a:pt x="1259840" y="916458"/>
                  </a:lnTo>
                  <a:lnTo>
                    <a:pt x="1239520" y="918306"/>
                  </a:lnTo>
                  <a:lnTo>
                    <a:pt x="1217353" y="912763"/>
                  </a:lnTo>
                  <a:close/>
                  <a:moveTo>
                    <a:pt x="1228437" y="752013"/>
                  </a:moveTo>
                  <a:lnTo>
                    <a:pt x="1237673" y="768642"/>
                  </a:lnTo>
                  <a:lnTo>
                    <a:pt x="1250604" y="787119"/>
                  </a:lnTo>
                  <a:lnTo>
                    <a:pt x="1261687" y="807444"/>
                  </a:lnTo>
                  <a:lnTo>
                    <a:pt x="1265382" y="831464"/>
                  </a:lnTo>
                  <a:lnTo>
                    <a:pt x="1263535" y="849941"/>
                  </a:lnTo>
                  <a:lnTo>
                    <a:pt x="1257993" y="864723"/>
                  </a:lnTo>
                  <a:lnTo>
                    <a:pt x="1246909" y="879504"/>
                  </a:lnTo>
                  <a:lnTo>
                    <a:pt x="1233978" y="888743"/>
                  </a:lnTo>
                  <a:lnTo>
                    <a:pt x="1213658" y="894286"/>
                  </a:lnTo>
                  <a:lnTo>
                    <a:pt x="1224742" y="901677"/>
                  </a:lnTo>
                  <a:lnTo>
                    <a:pt x="1239520" y="905372"/>
                  </a:lnTo>
                  <a:lnTo>
                    <a:pt x="1257993" y="903524"/>
                  </a:lnTo>
                  <a:lnTo>
                    <a:pt x="1274618" y="897981"/>
                  </a:lnTo>
                  <a:lnTo>
                    <a:pt x="1285702" y="888743"/>
                  </a:lnTo>
                  <a:lnTo>
                    <a:pt x="1293091" y="875809"/>
                  </a:lnTo>
                  <a:lnTo>
                    <a:pt x="1296786" y="859179"/>
                  </a:lnTo>
                  <a:lnTo>
                    <a:pt x="1300480" y="838855"/>
                  </a:lnTo>
                  <a:lnTo>
                    <a:pt x="1300480" y="816682"/>
                  </a:lnTo>
                  <a:lnTo>
                    <a:pt x="1296786" y="794510"/>
                  </a:lnTo>
                  <a:lnTo>
                    <a:pt x="1291244" y="776033"/>
                  </a:lnTo>
                  <a:lnTo>
                    <a:pt x="1280160" y="761252"/>
                  </a:lnTo>
                  <a:lnTo>
                    <a:pt x="1272771" y="755708"/>
                  </a:lnTo>
                  <a:lnTo>
                    <a:pt x="1261687" y="750165"/>
                  </a:lnTo>
                  <a:lnTo>
                    <a:pt x="1248757" y="746470"/>
                  </a:lnTo>
                  <a:lnTo>
                    <a:pt x="1235826" y="746470"/>
                  </a:lnTo>
                  <a:lnTo>
                    <a:pt x="1228437" y="752013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Freeform 35"/>
          <p:cNvSpPr>
            <a:spLocks/>
          </p:cNvSpPr>
          <p:nvPr/>
        </p:nvSpPr>
        <p:spPr bwMode="auto">
          <a:xfrm>
            <a:off x="8289125" y="886677"/>
            <a:ext cx="108752" cy="127350"/>
          </a:xfrm>
          <a:custGeom>
            <a:avLst/>
            <a:gdLst>
              <a:gd name="T0" fmla="*/ 64655 w 75738"/>
              <a:gd name="T1" fmla="*/ 86842 h 88690"/>
              <a:gd name="T2" fmla="*/ 59113 w 75738"/>
              <a:gd name="T3" fmla="*/ 86842 h 88690"/>
              <a:gd name="T4" fmla="*/ 55418 w 75738"/>
              <a:gd name="T5" fmla="*/ 84994 h 88690"/>
              <a:gd name="T6" fmla="*/ 53571 w 75738"/>
              <a:gd name="T7" fmla="*/ 83146 h 88690"/>
              <a:gd name="T8" fmla="*/ 49876 w 75738"/>
              <a:gd name="T9" fmla="*/ 81299 h 88690"/>
              <a:gd name="T10" fmla="*/ 48029 w 75738"/>
              <a:gd name="T11" fmla="*/ 77603 h 88690"/>
              <a:gd name="T12" fmla="*/ 44335 w 75738"/>
              <a:gd name="T13" fmla="*/ 75756 h 88690"/>
              <a:gd name="T14" fmla="*/ 40640 w 75738"/>
              <a:gd name="T15" fmla="*/ 79451 h 88690"/>
              <a:gd name="T16" fmla="*/ 29556 w 75738"/>
              <a:gd name="T17" fmla="*/ 86842 h 88690"/>
              <a:gd name="T18" fmla="*/ 24015 w 75738"/>
              <a:gd name="T19" fmla="*/ 88690 h 88690"/>
              <a:gd name="T20" fmla="*/ 18473 w 75738"/>
              <a:gd name="T21" fmla="*/ 88690 h 88690"/>
              <a:gd name="T22" fmla="*/ 14778 w 75738"/>
              <a:gd name="T23" fmla="*/ 77603 h 88690"/>
              <a:gd name="T24" fmla="*/ 16625 w 75738"/>
              <a:gd name="T25" fmla="*/ 73908 h 88690"/>
              <a:gd name="T26" fmla="*/ 16625 w 75738"/>
              <a:gd name="T27" fmla="*/ 68365 h 88690"/>
              <a:gd name="T28" fmla="*/ 18473 w 75738"/>
              <a:gd name="T29" fmla="*/ 62822 h 88690"/>
              <a:gd name="T30" fmla="*/ 12931 w 75738"/>
              <a:gd name="T31" fmla="*/ 53583 h 88690"/>
              <a:gd name="T32" fmla="*/ 7389 w 75738"/>
              <a:gd name="T33" fmla="*/ 46192 h 88690"/>
              <a:gd name="T34" fmla="*/ 1847 w 75738"/>
              <a:gd name="T35" fmla="*/ 36954 h 88690"/>
              <a:gd name="T36" fmla="*/ 0 w 75738"/>
              <a:gd name="T37" fmla="*/ 27716 h 88690"/>
              <a:gd name="T38" fmla="*/ 9236 w 75738"/>
              <a:gd name="T39" fmla="*/ 25868 h 88690"/>
              <a:gd name="T40" fmla="*/ 18473 w 75738"/>
              <a:gd name="T41" fmla="*/ 27716 h 88690"/>
              <a:gd name="T42" fmla="*/ 29556 w 75738"/>
              <a:gd name="T43" fmla="*/ 27716 h 88690"/>
              <a:gd name="T44" fmla="*/ 33251 w 75738"/>
              <a:gd name="T45" fmla="*/ 20325 h 88690"/>
              <a:gd name="T46" fmla="*/ 33251 w 75738"/>
              <a:gd name="T47" fmla="*/ 16629 h 88690"/>
              <a:gd name="T48" fmla="*/ 35098 w 75738"/>
              <a:gd name="T49" fmla="*/ 12934 h 88690"/>
              <a:gd name="T50" fmla="*/ 35098 w 75738"/>
              <a:gd name="T51" fmla="*/ 9239 h 88690"/>
              <a:gd name="T52" fmla="*/ 36945 w 75738"/>
              <a:gd name="T53" fmla="*/ 5543 h 88690"/>
              <a:gd name="T54" fmla="*/ 40640 w 75738"/>
              <a:gd name="T55" fmla="*/ 1848 h 88690"/>
              <a:gd name="T56" fmla="*/ 44335 w 75738"/>
              <a:gd name="T57" fmla="*/ 0 h 88690"/>
              <a:gd name="T58" fmla="*/ 51724 w 75738"/>
              <a:gd name="T59" fmla="*/ 7391 h 88690"/>
              <a:gd name="T60" fmla="*/ 53571 w 75738"/>
              <a:gd name="T61" fmla="*/ 12934 h 88690"/>
              <a:gd name="T62" fmla="*/ 53571 w 75738"/>
              <a:gd name="T63" fmla="*/ 20325 h 88690"/>
              <a:gd name="T64" fmla="*/ 55418 w 75738"/>
              <a:gd name="T65" fmla="*/ 25868 h 88690"/>
              <a:gd name="T66" fmla="*/ 59113 w 75738"/>
              <a:gd name="T67" fmla="*/ 27716 h 88690"/>
              <a:gd name="T68" fmla="*/ 60960 w 75738"/>
              <a:gd name="T69" fmla="*/ 29563 h 88690"/>
              <a:gd name="T70" fmla="*/ 64655 w 75738"/>
              <a:gd name="T71" fmla="*/ 31411 h 88690"/>
              <a:gd name="T72" fmla="*/ 68349 w 75738"/>
              <a:gd name="T73" fmla="*/ 31411 h 88690"/>
              <a:gd name="T74" fmla="*/ 72044 w 75738"/>
              <a:gd name="T75" fmla="*/ 33259 h 88690"/>
              <a:gd name="T76" fmla="*/ 75738 w 75738"/>
              <a:gd name="T77" fmla="*/ 36954 h 88690"/>
              <a:gd name="T78" fmla="*/ 72044 w 75738"/>
              <a:gd name="T79" fmla="*/ 44345 h 88690"/>
              <a:gd name="T80" fmla="*/ 70196 w 75738"/>
              <a:gd name="T81" fmla="*/ 49888 h 88690"/>
              <a:gd name="T82" fmla="*/ 66502 w 75738"/>
              <a:gd name="T83" fmla="*/ 57279 h 88690"/>
              <a:gd name="T84" fmla="*/ 66502 w 75738"/>
              <a:gd name="T85" fmla="*/ 68365 h 88690"/>
              <a:gd name="T86" fmla="*/ 68349 w 75738"/>
              <a:gd name="T87" fmla="*/ 79451 h 88690"/>
              <a:gd name="T88" fmla="*/ 64655 w 75738"/>
              <a:gd name="T89" fmla="*/ 86842 h 88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738" h="88690">
                <a:moveTo>
                  <a:pt x="64655" y="86842"/>
                </a:moveTo>
                <a:lnTo>
                  <a:pt x="59113" y="86842"/>
                </a:lnTo>
                <a:lnTo>
                  <a:pt x="55418" y="84994"/>
                </a:lnTo>
                <a:lnTo>
                  <a:pt x="53571" y="83146"/>
                </a:lnTo>
                <a:lnTo>
                  <a:pt x="49876" y="81299"/>
                </a:lnTo>
                <a:lnTo>
                  <a:pt x="48029" y="77603"/>
                </a:lnTo>
                <a:lnTo>
                  <a:pt x="44335" y="75756"/>
                </a:lnTo>
                <a:lnTo>
                  <a:pt x="40640" y="79451"/>
                </a:lnTo>
                <a:lnTo>
                  <a:pt x="29556" y="86842"/>
                </a:lnTo>
                <a:lnTo>
                  <a:pt x="24015" y="88690"/>
                </a:lnTo>
                <a:lnTo>
                  <a:pt x="18473" y="88690"/>
                </a:lnTo>
                <a:lnTo>
                  <a:pt x="14778" y="77603"/>
                </a:lnTo>
                <a:lnTo>
                  <a:pt x="16625" y="73908"/>
                </a:lnTo>
                <a:lnTo>
                  <a:pt x="16625" y="68365"/>
                </a:lnTo>
                <a:lnTo>
                  <a:pt x="18473" y="62822"/>
                </a:lnTo>
                <a:lnTo>
                  <a:pt x="12931" y="53583"/>
                </a:lnTo>
                <a:lnTo>
                  <a:pt x="7389" y="46192"/>
                </a:lnTo>
                <a:lnTo>
                  <a:pt x="1847" y="36954"/>
                </a:lnTo>
                <a:lnTo>
                  <a:pt x="0" y="27716"/>
                </a:lnTo>
                <a:lnTo>
                  <a:pt x="9236" y="25868"/>
                </a:lnTo>
                <a:lnTo>
                  <a:pt x="18473" y="27716"/>
                </a:lnTo>
                <a:lnTo>
                  <a:pt x="29556" y="27716"/>
                </a:lnTo>
                <a:lnTo>
                  <a:pt x="33251" y="20325"/>
                </a:lnTo>
                <a:lnTo>
                  <a:pt x="33251" y="16629"/>
                </a:lnTo>
                <a:lnTo>
                  <a:pt x="35098" y="12934"/>
                </a:lnTo>
                <a:lnTo>
                  <a:pt x="35098" y="9239"/>
                </a:lnTo>
                <a:lnTo>
                  <a:pt x="36945" y="5543"/>
                </a:lnTo>
                <a:lnTo>
                  <a:pt x="40640" y="1848"/>
                </a:lnTo>
                <a:lnTo>
                  <a:pt x="44335" y="0"/>
                </a:lnTo>
                <a:lnTo>
                  <a:pt x="51724" y="7391"/>
                </a:lnTo>
                <a:lnTo>
                  <a:pt x="53571" y="12934"/>
                </a:lnTo>
                <a:lnTo>
                  <a:pt x="53571" y="20325"/>
                </a:lnTo>
                <a:lnTo>
                  <a:pt x="55418" y="25868"/>
                </a:lnTo>
                <a:lnTo>
                  <a:pt x="59113" y="27716"/>
                </a:lnTo>
                <a:lnTo>
                  <a:pt x="60960" y="29563"/>
                </a:lnTo>
                <a:lnTo>
                  <a:pt x="64655" y="31411"/>
                </a:lnTo>
                <a:lnTo>
                  <a:pt x="68349" y="31411"/>
                </a:lnTo>
                <a:lnTo>
                  <a:pt x="72044" y="33259"/>
                </a:lnTo>
                <a:lnTo>
                  <a:pt x="75738" y="36954"/>
                </a:lnTo>
                <a:lnTo>
                  <a:pt x="72044" y="44345"/>
                </a:lnTo>
                <a:lnTo>
                  <a:pt x="70196" y="49888"/>
                </a:lnTo>
                <a:lnTo>
                  <a:pt x="66502" y="57279"/>
                </a:lnTo>
                <a:lnTo>
                  <a:pt x="66502" y="68365"/>
                </a:lnTo>
                <a:lnTo>
                  <a:pt x="68349" y="79451"/>
                </a:lnTo>
                <a:lnTo>
                  <a:pt x="64655" y="8684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36"/>
          <p:cNvSpPr>
            <a:spLocks noEditPoints="1"/>
          </p:cNvSpPr>
          <p:nvPr/>
        </p:nvSpPr>
        <p:spPr bwMode="auto">
          <a:xfrm>
            <a:off x="247416" y="2013958"/>
            <a:ext cx="275859" cy="302455"/>
          </a:xfrm>
          <a:custGeom>
            <a:avLst/>
            <a:gdLst>
              <a:gd name="T0" fmla="*/ 151476 w 192116"/>
              <a:gd name="T1" fmla="*/ 129339 h 210638"/>
              <a:gd name="T2" fmla="*/ 127461 w 192116"/>
              <a:gd name="T3" fmla="*/ 199551 h 210638"/>
              <a:gd name="T4" fmla="*/ 114531 w 192116"/>
              <a:gd name="T5" fmla="*/ 203247 h 210638"/>
              <a:gd name="T6" fmla="*/ 84974 w 192116"/>
              <a:gd name="T7" fmla="*/ 153359 h 210638"/>
              <a:gd name="T8" fmla="*/ 31403 w 192116"/>
              <a:gd name="T9" fmla="*/ 155207 h 210638"/>
              <a:gd name="T10" fmla="*/ 0 w 192116"/>
              <a:gd name="T11" fmla="*/ 123796 h 210638"/>
              <a:gd name="T12" fmla="*/ 22167 w 192116"/>
              <a:gd name="T13" fmla="*/ 97928 h 210638"/>
              <a:gd name="T14" fmla="*/ 18472 w 192116"/>
              <a:gd name="T15" fmla="*/ 42497 h 210638"/>
              <a:gd name="T16" fmla="*/ 24014 w 192116"/>
              <a:gd name="T17" fmla="*/ 16629 h 210638"/>
              <a:gd name="T18" fmla="*/ 73891 w 192116"/>
              <a:gd name="T19" fmla="*/ 25868 h 210638"/>
              <a:gd name="T20" fmla="*/ 142240 w 192116"/>
              <a:gd name="T21" fmla="*/ 27715 h 210638"/>
              <a:gd name="T22" fmla="*/ 133003 w 192116"/>
              <a:gd name="T23" fmla="*/ 48040 h 210638"/>
              <a:gd name="T24" fmla="*/ 147781 w 192116"/>
              <a:gd name="T25" fmla="*/ 77603 h 210638"/>
              <a:gd name="T26" fmla="*/ 171796 w 192116"/>
              <a:gd name="T27" fmla="*/ 94233 h 210638"/>
              <a:gd name="T28" fmla="*/ 171796 w 192116"/>
              <a:gd name="T29" fmla="*/ 109014 h 210638"/>
              <a:gd name="T30" fmla="*/ 177338 w 192116"/>
              <a:gd name="T31" fmla="*/ 94233 h 210638"/>
              <a:gd name="T32" fmla="*/ 162560 w 192116"/>
              <a:gd name="T33" fmla="*/ 88689 h 210638"/>
              <a:gd name="T34" fmla="*/ 162560 w 192116"/>
              <a:gd name="T35" fmla="*/ 101623 h 210638"/>
              <a:gd name="T36" fmla="*/ 169949 w 192116"/>
              <a:gd name="T37" fmla="*/ 90537 h 210638"/>
              <a:gd name="T38" fmla="*/ 160712 w 192116"/>
              <a:gd name="T39" fmla="*/ 86842 h 210638"/>
              <a:gd name="T40" fmla="*/ 99752 w 192116"/>
              <a:gd name="T41" fmla="*/ 68365 h 210638"/>
              <a:gd name="T42" fmla="*/ 51723 w 192116"/>
              <a:gd name="T43" fmla="*/ 51736 h 210638"/>
              <a:gd name="T44" fmla="*/ 59112 w 192116"/>
              <a:gd name="T45" fmla="*/ 75756 h 210638"/>
              <a:gd name="T46" fmla="*/ 64654 w 192116"/>
              <a:gd name="T47" fmla="*/ 88689 h 210638"/>
              <a:gd name="T48" fmla="*/ 42487 w 192116"/>
              <a:gd name="T49" fmla="*/ 123796 h 210638"/>
              <a:gd name="T50" fmla="*/ 27709 w 192116"/>
              <a:gd name="T51" fmla="*/ 142273 h 210638"/>
              <a:gd name="T52" fmla="*/ 73891 w 192116"/>
              <a:gd name="T53" fmla="*/ 144120 h 210638"/>
              <a:gd name="T54" fmla="*/ 92363 w 192116"/>
              <a:gd name="T55" fmla="*/ 149664 h 210638"/>
              <a:gd name="T56" fmla="*/ 120072 w 192116"/>
              <a:gd name="T57" fmla="*/ 194008 h 210638"/>
              <a:gd name="T58" fmla="*/ 162560 w 192116"/>
              <a:gd name="T59" fmla="*/ 114557 h 210638"/>
              <a:gd name="T60" fmla="*/ 140392 w 192116"/>
              <a:gd name="T61" fmla="*/ 81299 h 210638"/>
              <a:gd name="T62" fmla="*/ 145934 w 192116"/>
              <a:gd name="T63" fmla="*/ 83146 h 210638"/>
              <a:gd name="T64" fmla="*/ 105294 w 192116"/>
              <a:gd name="T65" fmla="*/ 14782 h 210638"/>
              <a:gd name="T66" fmla="*/ 103447 w 192116"/>
              <a:gd name="T67" fmla="*/ 22172 h 210638"/>
              <a:gd name="T68" fmla="*/ 112683 w 192116"/>
              <a:gd name="T69" fmla="*/ 25868 h 210638"/>
              <a:gd name="T70" fmla="*/ 105294 w 192116"/>
              <a:gd name="T71" fmla="*/ 14782 h 210638"/>
              <a:gd name="T72" fmla="*/ 107141 w 192116"/>
              <a:gd name="T73" fmla="*/ 40649 h 210638"/>
              <a:gd name="T74" fmla="*/ 103447 w 192116"/>
              <a:gd name="T75" fmla="*/ 33259 h 210638"/>
              <a:gd name="T76" fmla="*/ 88669 w 192116"/>
              <a:gd name="T77" fmla="*/ 49888 h 210638"/>
              <a:gd name="T78" fmla="*/ 79432 w 192116"/>
              <a:gd name="T79" fmla="*/ 53583 h 210638"/>
              <a:gd name="T80" fmla="*/ 49876 w 192116"/>
              <a:gd name="T81" fmla="*/ 29563 h 210638"/>
              <a:gd name="T82" fmla="*/ 51723 w 192116"/>
              <a:gd name="T83" fmla="*/ 42497 h 210638"/>
              <a:gd name="T84" fmla="*/ 49876 w 192116"/>
              <a:gd name="T85" fmla="*/ 35106 h 210638"/>
              <a:gd name="T86" fmla="*/ 31403 w 192116"/>
              <a:gd name="T87" fmla="*/ 31411 h 210638"/>
              <a:gd name="T88" fmla="*/ 33251 w 192116"/>
              <a:gd name="T89" fmla="*/ 116405 h 210638"/>
              <a:gd name="T90" fmla="*/ 36945 w 192116"/>
              <a:gd name="T91" fmla="*/ 116405 h 210638"/>
              <a:gd name="T92" fmla="*/ 29556 w 192116"/>
              <a:gd name="T93" fmla="*/ 103471 h 210638"/>
              <a:gd name="T94" fmla="*/ 31403 w 192116"/>
              <a:gd name="T95" fmla="*/ 99776 h 210638"/>
              <a:gd name="T96" fmla="*/ 18472 w 192116"/>
              <a:gd name="T97" fmla="*/ 110862 h 210638"/>
              <a:gd name="T98" fmla="*/ 22167 w 192116"/>
              <a:gd name="T99" fmla="*/ 118253 h 210638"/>
              <a:gd name="T100" fmla="*/ 31403 w 192116"/>
              <a:gd name="T101" fmla="*/ 127491 h 210638"/>
              <a:gd name="T102" fmla="*/ 12931 w 192116"/>
              <a:gd name="T103" fmla="*/ 131187 h 210638"/>
              <a:gd name="T104" fmla="*/ 20320 w 192116"/>
              <a:gd name="T105" fmla="*/ 142273 h 210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2116" h="210638">
                <a:moveTo>
                  <a:pt x="192116" y="88689"/>
                </a:moveTo>
                <a:lnTo>
                  <a:pt x="181032" y="118253"/>
                </a:lnTo>
                <a:lnTo>
                  <a:pt x="166254" y="121948"/>
                </a:lnTo>
                <a:lnTo>
                  <a:pt x="151476" y="129339"/>
                </a:lnTo>
                <a:lnTo>
                  <a:pt x="138545" y="136730"/>
                </a:lnTo>
                <a:lnTo>
                  <a:pt x="133003" y="157054"/>
                </a:lnTo>
                <a:lnTo>
                  <a:pt x="131156" y="179227"/>
                </a:lnTo>
                <a:lnTo>
                  <a:pt x="127461" y="199551"/>
                </a:lnTo>
                <a:lnTo>
                  <a:pt x="127461" y="208790"/>
                </a:lnTo>
                <a:lnTo>
                  <a:pt x="125614" y="210638"/>
                </a:lnTo>
                <a:lnTo>
                  <a:pt x="123767" y="210638"/>
                </a:lnTo>
                <a:lnTo>
                  <a:pt x="114531" y="203247"/>
                </a:lnTo>
                <a:lnTo>
                  <a:pt x="107141" y="195856"/>
                </a:lnTo>
                <a:lnTo>
                  <a:pt x="96058" y="177379"/>
                </a:lnTo>
                <a:lnTo>
                  <a:pt x="86821" y="157054"/>
                </a:lnTo>
                <a:lnTo>
                  <a:pt x="84974" y="153359"/>
                </a:lnTo>
                <a:lnTo>
                  <a:pt x="84974" y="149664"/>
                </a:lnTo>
                <a:lnTo>
                  <a:pt x="66501" y="153359"/>
                </a:lnTo>
                <a:lnTo>
                  <a:pt x="48029" y="153359"/>
                </a:lnTo>
                <a:lnTo>
                  <a:pt x="31403" y="155207"/>
                </a:lnTo>
                <a:lnTo>
                  <a:pt x="14778" y="158902"/>
                </a:lnTo>
                <a:lnTo>
                  <a:pt x="9236" y="145968"/>
                </a:lnTo>
                <a:lnTo>
                  <a:pt x="3694" y="134882"/>
                </a:lnTo>
                <a:lnTo>
                  <a:pt x="0" y="123796"/>
                </a:lnTo>
                <a:lnTo>
                  <a:pt x="1847" y="118253"/>
                </a:lnTo>
                <a:lnTo>
                  <a:pt x="12931" y="107166"/>
                </a:lnTo>
                <a:lnTo>
                  <a:pt x="18472" y="103471"/>
                </a:lnTo>
                <a:lnTo>
                  <a:pt x="22167" y="97928"/>
                </a:lnTo>
                <a:lnTo>
                  <a:pt x="36945" y="79451"/>
                </a:lnTo>
                <a:lnTo>
                  <a:pt x="42487" y="72060"/>
                </a:lnTo>
                <a:lnTo>
                  <a:pt x="31403" y="55431"/>
                </a:lnTo>
                <a:lnTo>
                  <a:pt x="18472" y="42497"/>
                </a:lnTo>
                <a:lnTo>
                  <a:pt x="18472" y="36954"/>
                </a:lnTo>
                <a:lnTo>
                  <a:pt x="16625" y="29563"/>
                </a:lnTo>
                <a:lnTo>
                  <a:pt x="12931" y="18477"/>
                </a:lnTo>
                <a:lnTo>
                  <a:pt x="24014" y="16629"/>
                </a:lnTo>
                <a:lnTo>
                  <a:pt x="46181" y="24020"/>
                </a:lnTo>
                <a:lnTo>
                  <a:pt x="57265" y="24020"/>
                </a:lnTo>
                <a:lnTo>
                  <a:pt x="62807" y="25868"/>
                </a:lnTo>
                <a:lnTo>
                  <a:pt x="73891" y="25868"/>
                </a:lnTo>
                <a:lnTo>
                  <a:pt x="84974" y="22172"/>
                </a:lnTo>
                <a:lnTo>
                  <a:pt x="101600" y="5543"/>
                </a:lnTo>
                <a:lnTo>
                  <a:pt x="110836" y="0"/>
                </a:lnTo>
                <a:lnTo>
                  <a:pt x="142240" y="27715"/>
                </a:lnTo>
                <a:lnTo>
                  <a:pt x="138545" y="31411"/>
                </a:lnTo>
                <a:lnTo>
                  <a:pt x="134851" y="31411"/>
                </a:lnTo>
                <a:lnTo>
                  <a:pt x="133003" y="38802"/>
                </a:lnTo>
                <a:lnTo>
                  <a:pt x="133003" y="48040"/>
                </a:lnTo>
                <a:lnTo>
                  <a:pt x="131156" y="55431"/>
                </a:lnTo>
                <a:lnTo>
                  <a:pt x="127461" y="66517"/>
                </a:lnTo>
                <a:lnTo>
                  <a:pt x="134851" y="72060"/>
                </a:lnTo>
                <a:lnTo>
                  <a:pt x="147781" y="77603"/>
                </a:lnTo>
                <a:lnTo>
                  <a:pt x="181032" y="84994"/>
                </a:lnTo>
                <a:lnTo>
                  <a:pt x="192116" y="88689"/>
                </a:lnTo>
                <a:close/>
                <a:moveTo>
                  <a:pt x="169949" y="92385"/>
                </a:moveTo>
                <a:lnTo>
                  <a:pt x="171796" y="94233"/>
                </a:lnTo>
                <a:lnTo>
                  <a:pt x="171796" y="103471"/>
                </a:lnTo>
                <a:lnTo>
                  <a:pt x="169949" y="105319"/>
                </a:lnTo>
                <a:lnTo>
                  <a:pt x="171796" y="107166"/>
                </a:lnTo>
                <a:lnTo>
                  <a:pt x="171796" y="109014"/>
                </a:lnTo>
                <a:lnTo>
                  <a:pt x="175491" y="109014"/>
                </a:lnTo>
                <a:lnTo>
                  <a:pt x="177338" y="101623"/>
                </a:lnTo>
                <a:lnTo>
                  <a:pt x="181032" y="94233"/>
                </a:lnTo>
                <a:lnTo>
                  <a:pt x="177338" y="94233"/>
                </a:lnTo>
                <a:lnTo>
                  <a:pt x="175491" y="92385"/>
                </a:lnTo>
                <a:lnTo>
                  <a:pt x="169949" y="92385"/>
                </a:lnTo>
                <a:close/>
                <a:moveTo>
                  <a:pt x="160712" y="86842"/>
                </a:moveTo>
                <a:lnTo>
                  <a:pt x="162560" y="88689"/>
                </a:lnTo>
                <a:lnTo>
                  <a:pt x="162560" y="92385"/>
                </a:lnTo>
                <a:lnTo>
                  <a:pt x="160712" y="94233"/>
                </a:lnTo>
                <a:lnTo>
                  <a:pt x="160712" y="99776"/>
                </a:lnTo>
                <a:lnTo>
                  <a:pt x="162560" y="101623"/>
                </a:lnTo>
                <a:lnTo>
                  <a:pt x="162560" y="97928"/>
                </a:lnTo>
                <a:lnTo>
                  <a:pt x="164407" y="94233"/>
                </a:lnTo>
                <a:lnTo>
                  <a:pt x="166254" y="92385"/>
                </a:lnTo>
                <a:lnTo>
                  <a:pt x="169949" y="90537"/>
                </a:lnTo>
                <a:lnTo>
                  <a:pt x="168101" y="90537"/>
                </a:lnTo>
                <a:lnTo>
                  <a:pt x="164407" y="88689"/>
                </a:lnTo>
                <a:lnTo>
                  <a:pt x="162560" y="86842"/>
                </a:lnTo>
                <a:lnTo>
                  <a:pt x="160712" y="86842"/>
                </a:lnTo>
                <a:close/>
                <a:moveTo>
                  <a:pt x="116378" y="92385"/>
                </a:moveTo>
                <a:lnTo>
                  <a:pt x="120072" y="64669"/>
                </a:lnTo>
                <a:lnTo>
                  <a:pt x="123767" y="38802"/>
                </a:lnTo>
                <a:lnTo>
                  <a:pt x="99752" y="68365"/>
                </a:lnTo>
                <a:lnTo>
                  <a:pt x="86821" y="66517"/>
                </a:lnTo>
                <a:lnTo>
                  <a:pt x="77585" y="60974"/>
                </a:lnTo>
                <a:lnTo>
                  <a:pt x="68349" y="57279"/>
                </a:lnTo>
                <a:lnTo>
                  <a:pt x="51723" y="51736"/>
                </a:lnTo>
                <a:lnTo>
                  <a:pt x="36945" y="48040"/>
                </a:lnTo>
                <a:lnTo>
                  <a:pt x="40640" y="55431"/>
                </a:lnTo>
                <a:lnTo>
                  <a:pt x="57265" y="72060"/>
                </a:lnTo>
                <a:lnTo>
                  <a:pt x="59112" y="75756"/>
                </a:lnTo>
                <a:lnTo>
                  <a:pt x="60960" y="77603"/>
                </a:lnTo>
                <a:lnTo>
                  <a:pt x="62807" y="83146"/>
                </a:lnTo>
                <a:lnTo>
                  <a:pt x="64654" y="84994"/>
                </a:lnTo>
                <a:lnTo>
                  <a:pt x="64654" y="88689"/>
                </a:lnTo>
                <a:lnTo>
                  <a:pt x="60960" y="99776"/>
                </a:lnTo>
                <a:lnTo>
                  <a:pt x="51723" y="109014"/>
                </a:lnTo>
                <a:lnTo>
                  <a:pt x="48029" y="114557"/>
                </a:lnTo>
                <a:lnTo>
                  <a:pt x="42487" y="123796"/>
                </a:lnTo>
                <a:lnTo>
                  <a:pt x="36945" y="131187"/>
                </a:lnTo>
                <a:lnTo>
                  <a:pt x="31403" y="140425"/>
                </a:lnTo>
                <a:lnTo>
                  <a:pt x="29556" y="142273"/>
                </a:lnTo>
                <a:lnTo>
                  <a:pt x="27709" y="142273"/>
                </a:lnTo>
                <a:lnTo>
                  <a:pt x="25861" y="144120"/>
                </a:lnTo>
                <a:lnTo>
                  <a:pt x="27709" y="145968"/>
                </a:lnTo>
                <a:lnTo>
                  <a:pt x="49876" y="145968"/>
                </a:lnTo>
                <a:lnTo>
                  <a:pt x="73891" y="144120"/>
                </a:lnTo>
                <a:lnTo>
                  <a:pt x="96058" y="144120"/>
                </a:lnTo>
                <a:lnTo>
                  <a:pt x="96058" y="147816"/>
                </a:lnTo>
                <a:lnTo>
                  <a:pt x="94211" y="147816"/>
                </a:lnTo>
                <a:lnTo>
                  <a:pt x="92363" y="149664"/>
                </a:lnTo>
                <a:lnTo>
                  <a:pt x="92363" y="151511"/>
                </a:lnTo>
                <a:lnTo>
                  <a:pt x="101600" y="166293"/>
                </a:lnTo>
                <a:lnTo>
                  <a:pt x="108989" y="181074"/>
                </a:lnTo>
                <a:lnTo>
                  <a:pt x="120072" y="194008"/>
                </a:lnTo>
                <a:lnTo>
                  <a:pt x="123767" y="162597"/>
                </a:lnTo>
                <a:lnTo>
                  <a:pt x="129309" y="131187"/>
                </a:lnTo>
                <a:lnTo>
                  <a:pt x="145934" y="123796"/>
                </a:lnTo>
                <a:lnTo>
                  <a:pt x="162560" y="114557"/>
                </a:lnTo>
                <a:lnTo>
                  <a:pt x="145934" y="109014"/>
                </a:lnTo>
                <a:lnTo>
                  <a:pt x="129309" y="101623"/>
                </a:lnTo>
                <a:lnTo>
                  <a:pt x="116378" y="92385"/>
                </a:lnTo>
                <a:close/>
                <a:moveTo>
                  <a:pt x="140392" y="81299"/>
                </a:moveTo>
                <a:lnTo>
                  <a:pt x="140392" y="90537"/>
                </a:lnTo>
                <a:lnTo>
                  <a:pt x="144087" y="86842"/>
                </a:lnTo>
                <a:lnTo>
                  <a:pt x="144087" y="84994"/>
                </a:lnTo>
                <a:lnTo>
                  <a:pt x="145934" y="83146"/>
                </a:lnTo>
                <a:lnTo>
                  <a:pt x="144087" y="83146"/>
                </a:lnTo>
                <a:lnTo>
                  <a:pt x="144087" y="81299"/>
                </a:lnTo>
                <a:lnTo>
                  <a:pt x="140392" y="81299"/>
                </a:lnTo>
                <a:close/>
                <a:moveTo>
                  <a:pt x="105294" y="14782"/>
                </a:moveTo>
                <a:lnTo>
                  <a:pt x="103447" y="14782"/>
                </a:lnTo>
                <a:lnTo>
                  <a:pt x="97905" y="20325"/>
                </a:lnTo>
                <a:lnTo>
                  <a:pt x="99752" y="20325"/>
                </a:lnTo>
                <a:lnTo>
                  <a:pt x="103447" y="22172"/>
                </a:lnTo>
                <a:lnTo>
                  <a:pt x="105294" y="25868"/>
                </a:lnTo>
                <a:lnTo>
                  <a:pt x="108989" y="27715"/>
                </a:lnTo>
                <a:lnTo>
                  <a:pt x="110836" y="27715"/>
                </a:lnTo>
                <a:lnTo>
                  <a:pt x="112683" y="25868"/>
                </a:lnTo>
                <a:lnTo>
                  <a:pt x="110836" y="24020"/>
                </a:lnTo>
                <a:lnTo>
                  <a:pt x="107141" y="22172"/>
                </a:lnTo>
                <a:lnTo>
                  <a:pt x="105294" y="18477"/>
                </a:lnTo>
                <a:lnTo>
                  <a:pt x="105294" y="14782"/>
                </a:lnTo>
                <a:close/>
                <a:moveTo>
                  <a:pt x="101600" y="33259"/>
                </a:moveTo>
                <a:lnTo>
                  <a:pt x="103447" y="35106"/>
                </a:lnTo>
                <a:lnTo>
                  <a:pt x="103447" y="36954"/>
                </a:lnTo>
                <a:lnTo>
                  <a:pt x="107141" y="40649"/>
                </a:lnTo>
                <a:lnTo>
                  <a:pt x="108989" y="40649"/>
                </a:lnTo>
                <a:lnTo>
                  <a:pt x="105294" y="36954"/>
                </a:lnTo>
                <a:lnTo>
                  <a:pt x="105294" y="35106"/>
                </a:lnTo>
                <a:lnTo>
                  <a:pt x="103447" y="33259"/>
                </a:lnTo>
                <a:lnTo>
                  <a:pt x="101600" y="33259"/>
                </a:lnTo>
                <a:close/>
                <a:moveTo>
                  <a:pt x="79432" y="36954"/>
                </a:moveTo>
                <a:lnTo>
                  <a:pt x="86821" y="44345"/>
                </a:lnTo>
                <a:lnTo>
                  <a:pt x="88669" y="49888"/>
                </a:lnTo>
                <a:lnTo>
                  <a:pt x="96058" y="53583"/>
                </a:lnTo>
                <a:lnTo>
                  <a:pt x="79432" y="36954"/>
                </a:lnTo>
                <a:close/>
                <a:moveTo>
                  <a:pt x="79432" y="51736"/>
                </a:moveTo>
                <a:lnTo>
                  <a:pt x="79432" y="53583"/>
                </a:lnTo>
                <a:lnTo>
                  <a:pt x="81280" y="55431"/>
                </a:lnTo>
                <a:lnTo>
                  <a:pt x="83127" y="55431"/>
                </a:lnTo>
                <a:lnTo>
                  <a:pt x="79432" y="51736"/>
                </a:lnTo>
                <a:close/>
                <a:moveTo>
                  <a:pt x="49876" y="29563"/>
                </a:moveTo>
                <a:lnTo>
                  <a:pt x="44334" y="29563"/>
                </a:lnTo>
                <a:lnTo>
                  <a:pt x="46181" y="33259"/>
                </a:lnTo>
                <a:lnTo>
                  <a:pt x="49876" y="36954"/>
                </a:lnTo>
                <a:lnTo>
                  <a:pt x="51723" y="42497"/>
                </a:lnTo>
                <a:lnTo>
                  <a:pt x="59112" y="46192"/>
                </a:lnTo>
                <a:lnTo>
                  <a:pt x="55418" y="42497"/>
                </a:lnTo>
                <a:lnTo>
                  <a:pt x="53571" y="38802"/>
                </a:lnTo>
                <a:lnTo>
                  <a:pt x="49876" y="35106"/>
                </a:lnTo>
                <a:lnTo>
                  <a:pt x="49876" y="29563"/>
                </a:lnTo>
                <a:close/>
                <a:moveTo>
                  <a:pt x="27709" y="27715"/>
                </a:moveTo>
                <a:lnTo>
                  <a:pt x="33251" y="33259"/>
                </a:lnTo>
                <a:lnTo>
                  <a:pt x="31403" y="31411"/>
                </a:lnTo>
                <a:lnTo>
                  <a:pt x="31403" y="27715"/>
                </a:lnTo>
                <a:lnTo>
                  <a:pt x="27709" y="27715"/>
                </a:lnTo>
                <a:close/>
                <a:moveTo>
                  <a:pt x="31403" y="112710"/>
                </a:moveTo>
                <a:lnTo>
                  <a:pt x="33251" y="116405"/>
                </a:lnTo>
                <a:lnTo>
                  <a:pt x="36945" y="120100"/>
                </a:lnTo>
                <a:lnTo>
                  <a:pt x="36945" y="118253"/>
                </a:lnTo>
                <a:lnTo>
                  <a:pt x="38792" y="116405"/>
                </a:lnTo>
                <a:lnTo>
                  <a:pt x="36945" y="116405"/>
                </a:lnTo>
                <a:lnTo>
                  <a:pt x="33251" y="112710"/>
                </a:lnTo>
                <a:lnTo>
                  <a:pt x="31403" y="112710"/>
                </a:lnTo>
                <a:close/>
                <a:moveTo>
                  <a:pt x="25861" y="107166"/>
                </a:moveTo>
                <a:lnTo>
                  <a:pt x="29556" y="103471"/>
                </a:lnTo>
                <a:lnTo>
                  <a:pt x="33251" y="101623"/>
                </a:lnTo>
                <a:lnTo>
                  <a:pt x="35098" y="101623"/>
                </a:lnTo>
                <a:lnTo>
                  <a:pt x="33251" y="99776"/>
                </a:lnTo>
                <a:lnTo>
                  <a:pt x="31403" y="99776"/>
                </a:lnTo>
                <a:lnTo>
                  <a:pt x="29556" y="101623"/>
                </a:lnTo>
                <a:lnTo>
                  <a:pt x="27709" y="105319"/>
                </a:lnTo>
                <a:lnTo>
                  <a:pt x="25861" y="107166"/>
                </a:lnTo>
                <a:close/>
                <a:moveTo>
                  <a:pt x="18472" y="110862"/>
                </a:moveTo>
                <a:lnTo>
                  <a:pt x="18472" y="112710"/>
                </a:lnTo>
                <a:lnTo>
                  <a:pt x="14778" y="116405"/>
                </a:lnTo>
                <a:lnTo>
                  <a:pt x="14778" y="118253"/>
                </a:lnTo>
                <a:lnTo>
                  <a:pt x="22167" y="118253"/>
                </a:lnTo>
                <a:lnTo>
                  <a:pt x="24014" y="120100"/>
                </a:lnTo>
                <a:lnTo>
                  <a:pt x="24014" y="121948"/>
                </a:lnTo>
                <a:lnTo>
                  <a:pt x="29556" y="127491"/>
                </a:lnTo>
                <a:lnTo>
                  <a:pt x="31403" y="127491"/>
                </a:lnTo>
                <a:lnTo>
                  <a:pt x="31403" y="125643"/>
                </a:lnTo>
                <a:lnTo>
                  <a:pt x="25861" y="118253"/>
                </a:lnTo>
                <a:lnTo>
                  <a:pt x="18472" y="110862"/>
                </a:lnTo>
                <a:close/>
                <a:moveTo>
                  <a:pt x="12931" y="131187"/>
                </a:moveTo>
                <a:lnTo>
                  <a:pt x="14778" y="134882"/>
                </a:lnTo>
                <a:lnTo>
                  <a:pt x="14778" y="136730"/>
                </a:lnTo>
                <a:lnTo>
                  <a:pt x="16625" y="140425"/>
                </a:lnTo>
                <a:lnTo>
                  <a:pt x="20320" y="142273"/>
                </a:lnTo>
                <a:lnTo>
                  <a:pt x="20320" y="138577"/>
                </a:lnTo>
                <a:lnTo>
                  <a:pt x="12931" y="131187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37"/>
          <p:cNvSpPr>
            <a:spLocks/>
          </p:cNvSpPr>
          <p:nvPr/>
        </p:nvSpPr>
        <p:spPr bwMode="auto">
          <a:xfrm>
            <a:off x="2982391" y="2441865"/>
            <a:ext cx="111404" cy="106124"/>
          </a:xfrm>
          <a:custGeom>
            <a:avLst/>
            <a:gdLst>
              <a:gd name="T0" fmla="*/ 18473 w 77585"/>
              <a:gd name="T1" fmla="*/ 72060 h 73908"/>
              <a:gd name="T2" fmla="*/ 16625 w 77585"/>
              <a:gd name="T3" fmla="*/ 68365 h 73908"/>
              <a:gd name="T4" fmla="*/ 16625 w 77585"/>
              <a:gd name="T5" fmla="*/ 64670 h 73908"/>
              <a:gd name="T6" fmla="*/ 18473 w 77585"/>
              <a:gd name="T7" fmla="*/ 59127 h 73908"/>
              <a:gd name="T8" fmla="*/ 18473 w 77585"/>
              <a:gd name="T9" fmla="*/ 51736 h 73908"/>
              <a:gd name="T10" fmla="*/ 14778 w 77585"/>
              <a:gd name="T11" fmla="*/ 49888 h 73908"/>
              <a:gd name="T12" fmla="*/ 9236 w 77585"/>
              <a:gd name="T13" fmla="*/ 46193 h 73908"/>
              <a:gd name="T14" fmla="*/ 5542 w 77585"/>
              <a:gd name="T15" fmla="*/ 44345 h 73908"/>
              <a:gd name="T16" fmla="*/ 1847 w 77585"/>
              <a:gd name="T17" fmla="*/ 40650 h 73908"/>
              <a:gd name="T18" fmla="*/ 0 w 77585"/>
              <a:gd name="T19" fmla="*/ 35106 h 73908"/>
              <a:gd name="T20" fmla="*/ 3694 w 77585"/>
              <a:gd name="T21" fmla="*/ 31411 h 73908"/>
              <a:gd name="T22" fmla="*/ 7389 w 77585"/>
              <a:gd name="T23" fmla="*/ 29563 h 73908"/>
              <a:gd name="T24" fmla="*/ 11084 w 77585"/>
              <a:gd name="T25" fmla="*/ 29563 h 73908"/>
              <a:gd name="T26" fmla="*/ 16625 w 77585"/>
              <a:gd name="T27" fmla="*/ 27716 h 73908"/>
              <a:gd name="T28" fmla="*/ 20320 w 77585"/>
              <a:gd name="T29" fmla="*/ 27716 h 73908"/>
              <a:gd name="T30" fmla="*/ 24014 w 77585"/>
              <a:gd name="T31" fmla="*/ 24020 h 73908"/>
              <a:gd name="T32" fmla="*/ 25862 w 77585"/>
              <a:gd name="T33" fmla="*/ 18477 h 73908"/>
              <a:gd name="T34" fmla="*/ 27709 w 77585"/>
              <a:gd name="T35" fmla="*/ 14782 h 73908"/>
              <a:gd name="T36" fmla="*/ 29556 w 77585"/>
              <a:gd name="T37" fmla="*/ 9239 h 73908"/>
              <a:gd name="T38" fmla="*/ 31404 w 77585"/>
              <a:gd name="T39" fmla="*/ 5543 h 73908"/>
              <a:gd name="T40" fmla="*/ 35098 w 77585"/>
              <a:gd name="T41" fmla="*/ 1848 h 73908"/>
              <a:gd name="T42" fmla="*/ 40640 w 77585"/>
              <a:gd name="T43" fmla="*/ 0 h 73908"/>
              <a:gd name="T44" fmla="*/ 44334 w 77585"/>
              <a:gd name="T45" fmla="*/ 3696 h 73908"/>
              <a:gd name="T46" fmla="*/ 44334 w 77585"/>
              <a:gd name="T47" fmla="*/ 5543 h 73908"/>
              <a:gd name="T48" fmla="*/ 48029 w 77585"/>
              <a:gd name="T49" fmla="*/ 16629 h 73908"/>
              <a:gd name="T50" fmla="*/ 48029 w 77585"/>
              <a:gd name="T51" fmla="*/ 20325 h 73908"/>
              <a:gd name="T52" fmla="*/ 51724 w 77585"/>
              <a:gd name="T53" fmla="*/ 25868 h 73908"/>
              <a:gd name="T54" fmla="*/ 59113 w 77585"/>
              <a:gd name="T55" fmla="*/ 25868 h 73908"/>
              <a:gd name="T56" fmla="*/ 62807 w 77585"/>
              <a:gd name="T57" fmla="*/ 24020 h 73908"/>
              <a:gd name="T58" fmla="*/ 73891 w 77585"/>
              <a:gd name="T59" fmla="*/ 24020 h 73908"/>
              <a:gd name="T60" fmla="*/ 77585 w 77585"/>
              <a:gd name="T61" fmla="*/ 27716 h 73908"/>
              <a:gd name="T62" fmla="*/ 73891 w 77585"/>
              <a:gd name="T63" fmla="*/ 35106 h 73908"/>
              <a:gd name="T64" fmla="*/ 62807 w 77585"/>
              <a:gd name="T65" fmla="*/ 46193 h 73908"/>
              <a:gd name="T66" fmla="*/ 60960 w 77585"/>
              <a:gd name="T67" fmla="*/ 49888 h 73908"/>
              <a:gd name="T68" fmla="*/ 62807 w 77585"/>
              <a:gd name="T69" fmla="*/ 53583 h 73908"/>
              <a:gd name="T70" fmla="*/ 62807 w 77585"/>
              <a:gd name="T71" fmla="*/ 62822 h 73908"/>
              <a:gd name="T72" fmla="*/ 60960 w 77585"/>
              <a:gd name="T73" fmla="*/ 66517 h 73908"/>
              <a:gd name="T74" fmla="*/ 53571 w 77585"/>
              <a:gd name="T75" fmla="*/ 66517 h 73908"/>
              <a:gd name="T76" fmla="*/ 48029 w 77585"/>
              <a:gd name="T77" fmla="*/ 64670 h 73908"/>
              <a:gd name="T78" fmla="*/ 42487 w 77585"/>
              <a:gd name="T79" fmla="*/ 64670 h 73908"/>
              <a:gd name="T80" fmla="*/ 36945 w 77585"/>
              <a:gd name="T81" fmla="*/ 66517 h 73908"/>
              <a:gd name="T82" fmla="*/ 31404 w 77585"/>
              <a:gd name="T83" fmla="*/ 70213 h 73908"/>
              <a:gd name="T84" fmla="*/ 25862 w 77585"/>
              <a:gd name="T85" fmla="*/ 72060 h 73908"/>
              <a:gd name="T86" fmla="*/ 22167 w 77585"/>
              <a:gd name="T87" fmla="*/ 73908 h 73908"/>
              <a:gd name="T88" fmla="*/ 18473 w 77585"/>
              <a:gd name="T89" fmla="*/ 72060 h 73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7585" h="73908">
                <a:moveTo>
                  <a:pt x="18473" y="72060"/>
                </a:moveTo>
                <a:lnTo>
                  <a:pt x="16625" y="68365"/>
                </a:lnTo>
                <a:lnTo>
                  <a:pt x="16625" y="64670"/>
                </a:lnTo>
                <a:lnTo>
                  <a:pt x="18473" y="59127"/>
                </a:lnTo>
                <a:lnTo>
                  <a:pt x="18473" y="51736"/>
                </a:lnTo>
                <a:lnTo>
                  <a:pt x="14778" y="49888"/>
                </a:lnTo>
                <a:lnTo>
                  <a:pt x="9236" y="46193"/>
                </a:lnTo>
                <a:lnTo>
                  <a:pt x="5542" y="44345"/>
                </a:lnTo>
                <a:lnTo>
                  <a:pt x="1847" y="40650"/>
                </a:lnTo>
                <a:lnTo>
                  <a:pt x="0" y="35106"/>
                </a:lnTo>
                <a:lnTo>
                  <a:pt x="3694" y="31411"/>
                </a:lnTo>
                <a:lnTo>
                  <a:pt x="7389" y="29563"/>
                </a:lnTo>
                <a:lnTo>
                  <a:pt x="11084" y="29563"/>
                </a:lnTo>
                <a:lnTo>
                  <a:pt x="16625" y="27716"/>
                </a:lnTo>
                <a:lnTo>
                  <a:pt x="20320" y="27716"/>
                </a:lnTo>
                <a:lnTo>
                  <a:pt x="24014" y="24020"/>
                </a:lnTo>
                <a:lnTo>
                  <a:pt x="25862" y="18477"/>
                </a:lnTo>
                <a:lnTo>
                  <a:pt x="27709" y="14782"/>
                </a:lnTo>
                <a:lnTo>
                  <a:pt x="29556" y="9239"/>
                </a:lnTo>
                <a:lnTo>
                  <a:pt x="31404" y="5543"/>
                </a:lnTo>
                <a:lnTo>
                  <a:pt x="35098" y="1848"/>
                </a:lnTo>
                <a:lnTo>
                  <a:pt x="40640" y="0"/>
                </a:lnTo>
                <a:lnTo>
                  <a:pt x="44334" y="3696"/>
                </a:lnTo>
                <a:lnTo>
                  <a:pt x="44334" y="5543"/>
                </a:lnTo>
                <a:lnTo>
                  <a:pt x="48029" y="16629"/>
                </a:lnTo>
                <a:lnTo>
                  <a:pt x="48029" y="20325"/>
                </a:lnTo>
                <a:lnTo>
                  <a:pt x="51724" y="25868"/>
                </a:lnTo>
                <a:lnTo>
                  <a:pt x="59113" y="25868"/>
                </a:lnTo>
                <a:lnTo>
                  <a:pt x="62807" y="24020"/>
                </a:lnTo>
                <a:lnTo>
                  <a:pt x="73891" y="24020"/>
                </a:lnTo>
                <a:lnTo>
                  <a:pt x="77585" y="27716"/>
                </a:lnTo>
                <a:lnTo>
                  <a:pt x="73891" y="35106"/>
                </a:lnTo>
                <a:lnTo>
                  <a:pt x="62807" y="46193"/>
                </a:lnTo>
                <a:lnTo>
                  <a:pt x="60960" y="49888"/>
                </a:lnTo>
                <a:lnTo>
                  <a:pt x="62807" y="53583"/>
                </a:lnTo>
                <a:lnTo>
                  <a:pt x="62807" y="62822"/>
                </a:lnTo>
                <a:lnTo>
                  <a:pt x="60960" y="66517"/>
                </a:lnTo>
                <a:lnTo>
                  <a:pt x="53571" y="66517"/>
                </a:lnTo>
                <a:lnTo>
                  <a:pt x="48029" y="64670"/>
                </a:lnTo>
                <a:lnTo>
                  <a:pt x="42487" y="64670"/>
                </a:lnTo>
                <a:lnTo>
                  <a:pt x="36945" y="66517"/>
                </a:lnTo>
                <a:lnTo>
                  <a:pt x="31404" y="70213"/>
                </a:lnTo>
                <a:lnTo>
                  <a:pt x="25862" y="72060"/>
                </a:lnTo>
                <a:lnTo>
                  <a:pt x="22167" y="73908"/>
                </a:lnTo>
                <a:lnTo>
                  <a:pt x="18473" y="7206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38"/>
          <p:cNvSpPr>
            <a:spLocks/>
          </p:cNvSpPr>
          <p:nvPr/>
        </p:nvSpPr>
        <p:spPr bwMode="auto">
          <a:xfrm>
            <a:off x="2512900" y="2985751"/>
            <a:ext cx="108752" cy="122043"/>
          </a:xfrm>
          <a:custGeom>
            <a:avLst/>
            <a:gdLst>
              <a:gd name="T0" fmla="*/ 62807 w 75738"/>
              <a:gd name="T1" fmla="*/ 84994 h 84994"/>
              <a:gd name="T2" fmla="*/ 59112 w 75738"/>
              <a:gd name="T3" fmla="*/ 84994 h 84994"/>
              <a:gd name="T4" fmla="*/ 51723 w 75738"/>
              <a:gd name="T5" fmla="*/ 81299 h 84994"/>
              <a:gd name="T6" fmla="*/ 46181 w 75738"/>
              <a:gd name="T7" fmla="*/ 75756 h 84994"/>
              <a:gd name="T8" fmla="*/ 42487 w 75738"/>
              <a:gd name="T9" fmla="*/ 73908 h 84994"/>
              <a:gd name="T10" fmla="*/ 38792 w 75738"/>
              <a:gd name="T11" fmla="*/ 75756 h 84994"/>
              <a:gd name="T12" fmla="*/ 31403 w 75738"/>
              <a:gd name="T13" fmla="*/ 83147 h 84994"/>
              <a:gd name="T14" fmla="*/ 27709 w 75738"/>
              <a:gd name="T15" fmla="*/ 84994 h 84994"/>
              <a:gd name="T16" fmla="*/ 18472 w 75738"/>
              <a:gd name="T17" fmla="*/ 84994 h 84994"/>
              <a:gd name="T18" fmla="*/ 16625 w 75738"/>
              <a:gd name="T19" fmla="*/ 79451 h 84994"/>
              <a:gd name="T20" fmla="*/ 16625 w 75738"/>
              <a:gd name="T21" fmla="*/ 70213 h 84994"/>
              <a:gd name="T22" fmla="*/ 18472 w 75738"/>
              <a:gd name="T23" fmla="*/ 66517 h 84994"/>
              <a:gd name="T24" fmla="*/ 18472 w 75738"/>
              <a:gd name="T25" fmla="*/ 60974 h 84994"/>
              <a:gd name="T26" fmla="*/ 12931 w 75738"/>
              <a:gd name="T27" fmla="*/ 53584 h 84994"/>
              <a:gd name="T28" fmla="*/ 5541 w 75738"/>
              <a:gd name="T29" fmla="*/ 46193 h 84994"/>
              <a:gd name="T30" fmla="*/ 1847 w 75738"/>
              <a:gd name="T31" fmla="*/ 36954 h 84994"/>
              <a:gd name="T32" fmla="*/ 0 w 75738"/>
              <a:gd name="T33" fmla="*/ 27716 h 84994"/>
              <a:gd name="T34" fmla="*/ 9236 w 75738"/>
              <a:gd name="T35" fmla="*/ 25868 h 84994"/>
              <a:gd name="T36" fmla="*/ 29556 w 75738"/>
              <a:gd name="T37" fmla="*/ 25868 h 84994"/>
              <a:gd name="T38" fmla="*/ 33251 w 75738"/>
              <a:gd name="T39" fmla="*/ 18477 h 84994"/>
              <a:gd name="T40" fmla="*/ 33251 w 75738"/>
              <a:gd name="T41" fmla="*/ 14782 h 84994"/>
              <a:gd name="T42" fmla="*/ 35098 w 75738"/>
              <a:gd name="T43" fmla="*/ 11086 h 84994"/>
              <a:gd name="T44" fmla="*/ 35098 w 75738"/>
              <a:gd name="T45" fmla="*/ 7391 h 84994"/>
              <a:gd name="T46" fmla="*/ 36945 w 75738"/>
              <a:gd name="T47" fmla="*/ 3696 h 84994"/>
              <a:gd name="T48" fmla="*/ 38792 w 75738"/>
              <a:gd name="T49" fmla="*/ 1848 h 84994"/>
              <a:gd name="T50" fmla="*/ 42487 w 75738"/>
              <a:gd name="T51" fmla="*/ 0 h 84994"/>
              <a:gd name="T52" fmla="*/ 46181 w 75738"/>
              <a:gd name="T53" fmla="*/ 1848 h 84994"/>
              <a:gd name="T54" fmla="*/ 49876 w 75738"/>
              <a:gd name="T55" fmla="*/ 5543 h 84994"/>
              <a:gd name="T56" fmla="*/ 51723 w 75738"/>
              <a:gd name="T57" fmla="*/ 9239 h 84994"/>
              <a:gd name="T58" fmla="*/ 51723 w 75738"/>
              <a:gd name="T59" fmla="*/ 14782 h 84994"/>
              <a:gd name="T60" fmla="*/ 53571 w 75738"/>
              <a:gd name="T61" fmla="*/ 18477 h 84994"/>
              <a:gd name="T62" fmla="*/ 55418 w 75738"/>
              <a:gd name="T63" fmla="*/ 24020 h 84994"/>
              <a:gd name="T64" fmla="*/ 57265 w 75738"/>
              <a:gd name="T65" fmla="*/ 27716 h 84994"/>
              <a:gd name="T66" fmla="*/ 60960 w 75738"/>
              <a:gd name="T67" fmla="*/ 27716 h 84994"/>
              <a:gd name="T68" fmla="*/ 64654 w 75738"/>
              <a:gd name="T69" fmla="*/ 29563 h 84994"/>
              <a:gd name="T70" fmla="*/ 70196 w 75738"/>
              <a:gd name="T71" fmla="*/ 31411 h 84994"/>
              <a:gd name="T72" fmla="*/ 73891 w 75738"/>
              <a:gd name="T73" fmla="*/ 31411 h 84994"/>
              <a:gd name="T74" fmla="*/ 75738 w 75738"/>
              <a:gd name="T75" fmla="*/ 35107 h 84994"/>
              <a:gd name="T76" fmla="*/ 70196 w 75738"/>
              <a:gd name="T77" fmla="*/ 46193 h 84994"/>
              <a:gd name="T78" fmla="*/ 64654 w 75738"/>
              <a:gd name="T79" fmla="*/ 55431 h 84994"/>
              <a:gd name="T80" fmla="*/ 66501 w 75738"/>
              <a:gd name="T81" fmla="*/ 66517 h 84994"/>
              <a:gd name="T82" fmla="*/ 66501 w 75738"/>
              <a:gd name="T83" fmla="*/ 77604 h 84994"/>
              <a:gd name="T84" fmla="*/ 62807 w 75738"/>
              <a:gd name="T85" fmla="*/ 84994 h 84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738" h="84994">
                <a:moveTo>
                  <a:pt x="62807" y="84994"/>
                </a:moveTo>
                <a:lnTo>
                  <a:pt x="59112" y="84994"/>
                </a:lnTo>
                <a:lnTo>
                  <a:pt x="51723" y="81299"/>
                </a:lnTo>
                <a:lnTo>
                  <a:pt x="46181" y="75756"/>
                </a:lnTo>
                <a:lnTo>
                  <a:pt x="42487" y="73908"/>
                </a:lnTo>
                <a:lnTo>
                  <a:pt x="38792" y="75756"/>
                </a:lnTo>
                <a:lnTo>
                  <a:pt x="31403" y="83147"/>
                </a:lnTo>
                <a:lnTo>
                  <a:pt x="27709" y="84994"/>
                </a:lnTo>
                <a:lnTo>
                  <a:pt x="18472" y="84994"/>
                </a:lnTo>
                <a:lnTo>
                  <a:pt x="16625" y="79451"/>
                </a:lnTo>
                <a:lnTo>
                  <a:pt x="16625" y="70213"/>
                </a:lnTo>
                <a:lnTo>
                  <a:pt x="18472" y="66517"/>
                </a:lnTo>
                <a:lnTo>
                  <a:pt x="18472" y="60974"/>
                </a:lnTo>
                <a:lnTo>
                  <a:pt x="12931" y="53584"/>
                </a:lnTo>
                <a:lnTo>
                  <a:pt x="5541" y="46193"/>
                </a:lnTo>
                <a:lnTo>
                  <a:pt x="1847" y="36954"/>
                </a:lnTo>
                <a:lnTo>
                  <a:pt x="0" y="27716"/>
                </a:lnTo>
                <a:lnTo>
                  <a:pt x="9236" y="25868"/>
                </a:lnTo>
                <a:lnTo>
                  <a:pt x="29556" y="25868"/>
                </a:lnTo>
                <a:lnTo>
                  <a:pt x="33251" y="18477"/>
                </a:lnTo>
                <a:lnTo>
                  <a:pt x="33251" y="14782"/>
                </a:lnTo>
                <a:lnTo>
                  <a:pt x="35098" y="11086"/>
                </a:lnTo>
                <a:lnTo>
                  <a:pt x="35098" y="7391"/>
                </a:lnTo>
                <a:lnTo>
                  <a:pt x="36945" y="3696"/>
                </a:lnTo>
                <a:lnTo>
                  <a:pt x="38792" y="1848"/>
                </a:lnTo>
                <a:lnTo>
                  <a:pt x="42487" y="0"/>
                </a:lnTo>
                <a:lnTo>
                  <a:pt x="46181" y="1848"/>
                </a:lnTo>
                <a:lnTo>
                  <a:pt x="49876" y="5543"/>
                </a:lnTo>
                <a:lnTo>
                  <a:pt x="51723" y="9239"/>
                </a:lnTo>
                <a:lnTo>
                  <a:pt x="51723" y="14782"/>
                </a:lnTo>
                <a:lnTo>
                  <a:pt x="53571" y="18477"/>
                </a:lnTo>
                <a:lnTo>
                  <a:pt x="55418" y="24020"/>
                </a:lnTo>
                <a:lnTo>
                  <a:pt x="57265" y="27716"/>
                </a:lnTo>
                <a:lnTo>
                  <a:pt x="60960" y="27716"/>
                </a:lnTo>
                <a:lnTo>
                  <a:pt x="64654" y="29563"/>
                </a:lnTo>
                <a:lnTo>
                  <a:pt x="70196" y="31411"/>
                </a:lnTo>
                <a:lnTo>
                  <a:pt x="73891" y="31411"/>
                </a:lnTo>
                <a:lnTo>
                  <a:pt x="75738" y="35107"/>
                </a:lnTo>
                <a:lnTo>
                  <a:pt x="70196" y="46193"/>
                </a:lnTo>
                <a:lnTo>
                  <a:pt x="64654" y="55431"/>
                </a:lnTo>
                <a:lnTo>
                  <a:pt x="66501" y="66517"/>
                </a:lnTo>
                <a:lnTo>
                  <a:pt x="66501" y="77604"/>
                </a:lnTo>
                <a:lnTo>
                  <a:pt x="62807" y="84994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57"/>
          <p:cNvSpPr>
            <a:spLocks/>
          </p:cNvSpPr>
          <p:nvPr/>
        </p:nvSpPr>
        <p:spPr bwMode="auto">
          <a:xfrm>
            <a:off x="7802894" y="2070100"/>
            <a:ext cx="198437" cy="177800"/>
          </a:xfrm>
          <a:custGeom>
            <a:avLst/>
            <a:gdLst>
              <a:gd name="T0" fmla="*/ 63 w 63"/>
              <a:gd name="T1" fmla="*/ 13 h 56"/>
              <a:gd name="T2" fmla="*/ 53 w 63"/>
              <a:gd name="T3" fmla="*/ 26 h 56"/>
              <a:gd name="T4" fmla="*/ 60 w 63"/>
              <a:gd name="T5" fmla="*/ 45 h 56"/>
              <a:gd name="T6" fmla="*/ 42 w 63"/>
              <a:gd name="T7" fmla="*/ 42 h 56"/>
              <a:gd name="T8" fmla="*/ 16 w 63"/>
              <a:gd name="T9" fmla="*/ 54 h 56"/>
              <a:gd name="T10" fmla="*/ 18 w 63"/>
              <a:gd name="T11" fmla="*/ 32 h 56"/>
              <a:gd name="T12" fmla="*/ 0 w 63"/>
              <a:gd name="T13" fmla="*/ 20 h 56"/>
              <a:gd name="T14" fmla="*/ 19 w 63"/>
              <a:gd name="T15" fmla="*/ 14 h 56"/>
              <a:gd name="T16" fmla="*/ 28 w 63"/>
              <a:gd name="T17" fmla="*/ 0 h 56"/>
              <a:gd name="T18" fmla="*/ 42 w 63"/>
              <a:gd name="T19" fmla="*/ 9 h 56"/>
              <a:gd name="T20" fmla="*/ 63 w 63"/>
              <a:gd name="T21" fmla="*/ 1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" h="56">
                <a:moveTo>
                  <a:pt x="63" y="13"/>
                </a:moveTo>
                <a:cubicBezTo>
                  <a:pt x="63" y="20"/>
                  <a:pt x="56" y="21"/>
                  <a:pt x="53" y="26"/>
                </a:cubicBezTo>
                <a:cubicBezTo>
                  <a:pt x="56" y="32"/>
                  <a:pt x="63" y="37"/>
                  <a:pt x="60" y="45"/>
                </a:cubicBezTo>
                <a:cubicBezTo>
                  <a:pt x="54" y="49"/>
                  <a:pt x="48" y="44"/>
                  <a:pt x="42" y="42"/>
                </a:cubicBezTo>
                <a:cubicBezTo>
                  <a:pt x="33" y="46"/>
                  <a:pt x="27" y="56"/>
                  <a:pt x="16" y="54"/>
                </a:cubicBezTo>
                <a:cubicBezTo>
                  <a:pt x="13" y="46"/>
                  <a:pt x="19" y="41"/>
                  <a:pt x="18" y="32"/>
                </a:cubicBezTo>
                <a:cubicBezTo>
                  <a:pt x="13" y="27"/>
                  <a:pt x="1" y="29"/>
                  <a:pt x="0" y="20"/>
                </a:cubicBezTo>
                <a:cubicBezTo>
                  <a:pt x="3" y="15"/>
                  <a:pt x="12" y="15"/>
                  <a:pt x="19" y="14"/>
                </a:cubicBezTo>
                <a:cubicBezTo>
                  <a:pt x="24" y="11"/>
                  <a:pt x="22" y="1"/>
                  <a:pt x="28" y="0"/>
                </a:cubicBezTo>
                <a:cubicBezTo>
                  <a:pt x="33" y="3"/>
                  <a:pt x="38" y="6"/>
                  <a:pt x="42" y="9"/>
                </a:cubicBezTo>
                <a:cubicBezTo>
                  <a:pt x="50" y="9"/>
                  <a:pt x="60" y="8"/>
                  <a:pt x="63" y="1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58"/>
          <p:cNvSpPr>
            <a:spLocks noEditPoints="1"/>
          </p:cNvSpPr>
          <p:nvPr/>
        </p:nvSpPr>
        <p:spPr bwMode="auto">
          <a:xfrm>
            <a:off x="8623631" y="3429000"/>
            <a:ext cx="306388" cy="285750"/>
          </a:xfrm>
          <a:custGeom>
            <a:avLst/>
            <a:gdLst>
              <a:gd name="T0" fmla="*/ 58 w 97"/>
              <a:gd name="T1" fmla="*/ 6 h 90"/>
              <a:gd name="T2" fmla="*/ 92 w 97"/>
              <a:gd name="T3" fmla="*/ 35 h 90"/>
              <a:gd name="T4" fmla="*/ 89 w 97"/>
              <a:gd name="T5" fmla="*/ 43 h 90"/>
              <a:gd name="T6" fmla="*/ 67 w 97"/>
              <a:gd name="T7" fmla="*/ 52 h 90"/>
              <a:gd name="T8" fmla="*/ 51 w 97"/>
              <a:gd name="T9" fmla="*/ 89 h 90"/>
              <a:gd name="T10" fmla="*/ 30 w 97"/>
              <a:gd name="T11" fmla="*/ 67 h 90"/>
              <a:gd name="T12" fmla="*/ 4 w 97"/>
              <a:gd name="T13" fmla="*/ 78 h 90"/>
              <a:gd name="T14" fmla="*/ 10 w 97"/>
              <a:gd name="T15" fmla="*/ 51 h 90"/>
              <a:gd name="T16" fmla="*/ 14 w 97"/>
              <a:gd name="T17" fmla="*/ 20 h 90"/>
              <a:gd name="T18" fmla="*/ 27 w 97"/>
              <a:gd name="T19" fmla="*/ 26 h 90"/>
              <a:gd name="T20" fmla="*/ 45 w 97"/>
              <a:gd name="T21" fmla="*/ 0 h 90"/>
              <a:gd name="T22" fmla="*/ 54 w 97"/>
              <a:gd name="T23" fmla="*/ 8 h 90"/>
              <a:gd name="T24" fmla="*/ 45 w 97"/>
              <a:gd name="T25" fmla="*/ 10 h 90"/>
              <a:gd name="T26" fmla="*/ 49 w 97"/>
              <a:gd name="T27" fmla="*/ 14 h 90"/>
              <a:gd name="T28" fmla="*/ 42 w 97"/>
              <a:gd name="T29" fmla="*/ 14 h 90"/>
              <a:gd name="T30" fmla="*/ 19 w 97"/>
              <a:gd name="T31" fmla="*/ 28 h 90"/>
              <a:gd name="T32" fmla="*/ 25 w 97"/>
              <a:gd name="T33" fmla="*/ 55 h 90"/>
              <a:gd name="T34" fmla="*/ 31 w 97"/>
              <a:gd name="T35" fmla="*/ 61 h 90"/>
              <a:gd name="T36" fmla="*/ 49 w 97"/>
              <a:gd name="T37" fmla="*/ 66 h 90"/>
              <a:gd name="T38" fmla="*/ 63 w 97"/>
              <a:gd name="T39" fmla="*/ 78 h 90"/>
              <a:gd name="T40" fmla="*/ 68 w 97"/>
              <a:gd name="T41" fmla="*/ 48 h 90"/>
              <a:gd name="T42" fmla="*/ 61 w 97"/>
              <a:gd name="T43" fmla="*/ 30 h 90"/>
              <a:gd name="T44" fmla="*/ 43 w 97"/>
              <a:gd name="T45" fmla="*/ 35 h 90"/>
              <a:gd name="T46" fmla="*/ 43 w 97"/>
              <a:gd name="T47" fmla="*/ 23 h 90"/>
              <a:gd name="T48" fmla="*/ 39 w 97"/>
              <a:gd name="T49" fmla="*/ 23 h 90"/>
              <a:gd name="T50" fmla="*/ 9 w 97"/>
              <a:gd name="T51" fmla="*/ 39 h 90"/>
              <a:gd name="T52" fmla="*/ 7 w 97"/>
              <a:gd name="T53" fmla="*/ 36 h 90"/>
              <a:gd name="T54" fmla="*/ 19 w 97"/>
              <a:gd name="T55" fmla="*/ 35 h 90"/>
              <a:gd name="T56" fmla="*/ 16 w 97"/>
              <a:gd name="T57" fmla="*/ 49 h 90"/>
              <a:gd name="T58" fmla="*/ 16 w 97"/>
              <a:gd name="T59" fmla="*/ 49 h 90"/>
              <a:gd name="T60" fmla="*/ 25 w 97"/>
              <a:gd name="T61" fmla="*/ 48 h 90"/>
              <a:gd name="T62" fmla="*/ 11 w 97"/>
              <a:gd name="T63" fmla="*/ 62 h 90"/>
              <a:gd name="T64" fmla="*/ 19 w 97"/>
              <a:gd name="T65" fmla="*/ 58 h 90"/>
              <a:gd name="T66" fmla="*/ 9 w 97"/>
              <a:gd name="T67" fmla="*/ 71 h 90"/>
              <a:gd name="T68" fmla="*/ 9 w 97"/>
              <a:gd name="T69" fmla="*/ 71 h 90"/>
              <a:gd name="T70" fmla="*/ 51 w 97"/>
              <a:gd name="T71" fmla="*/ 72 h 90"/>
              <a:gd name="T72" fmla="*/ 48 w 97"/>
              <a:gd name="T73" fmla="*/ 74 h 90"/>
              <a:gd name="T74" fmla="*/ 43 w 97"/>
              <a:gd name="T75" fmla="*/ 72 h 90"/>
              <a:gd name="T76" fmla="*/ 47 w 97"/>
              <a:gd name="T77" fmla="*/ 80 h 90"/>
              <a:gd name="T78" fmla="*/ 54 w 97"/>
              <a:gd name="T79" fmla="*/ 75 h 90"/>
              <a:gd name="T80" fmla="*/ 47 w 97"/>
              <a:gd name="T81" fmla="*/ 80 h 90"/>
              <a:gd name="T82" fmla="*/ 60 w 97"/>
              <a:gd name="T83" fmla="*/ 8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" h="90">
                <a:moveTo>
                  <a:pt x="45" y="0"/>
                </a:moveTo>
                <a:cubicBezTo>
                  <a:pt x="49" y="2"/>
                  <a:pt x="54" y="4"/>
                  <a:pt x="58" y="6"/>
                </a:cubicBezTo>
                <a:cubicBezTo>
                  <a:pt x="57" y="13"/>
                  <a:pt x="61" y="21"/>
                  <a:pt x="64" y="27"/>
                </a:cubicBezTo>
                <a:cubicBezTo>
                  <a:pt x="72" y="31"/>
                  <a:pt x="84" y="32"/>
                  <a:pt x="92" y="35"/>
                </a:cubicBezTo>
                <a:cubicBezTo>
                  <a:pt x="94" y="35"/>
                  <a:pt x="97" y="34"/>
                  <a:pt x="97" y="37"/>
                </a:cubicBezTo>
                <a:cubicBezTo>
                  <a:pt x="95" y="39"/>
                  <a:pt x="92" y="42"/>
                  <a:pt x="89" y="43"/>
                </a:cubicBezTo>
                <a:cubicBezTo>
                  <a:pt x="84" y="47"/>
                  <a:pt x="78" y="49"/>
                  <a:pt x="71" y="52"/>
                </a:cubicBezTo>
                <a:cubicBezTo>
                  <a:pt x="70" y="52"/>
                  <a:pt x="69" y="52"/>
                  <a:pt x="67" y="52"/>
                </a:cubicBezTo>
                <a:cubicBezTo>
                  <a:pt x="70" y="63"/>
                  <a:pt x="65" y="74"/>
                  <a:pt x="68" y="84"/>
                </a:cubicBezTo>
                <a:cubicBezTo>
                  <a:pt x="61" y="84"/>
                  <a:pt x="57" y="90"/>
                  <a:pt x="51" y="89"/>
                </a:cubicBezTo>
                <a:cubicBezTo>
                  <a:pt x="47" y="88"/>
                  <a:pt x="44" y="81"/>
                  <a:pt x="41" y="78"/>
                </a:cubicBezTo>
                <a:cubicBezTo>
                  <a:pt x="36" y="73"/>
                  <a:pt x="33" y="70"/>
                  <a:pt x="30" y="67"/>
                </a:cubicBezTo>
                <a:cubicBezTo>
                  <a:pt x="25" y="70"/>
                  <a:pt x="19" y="72"/>
                  <a:pt x="15" y="76"/>
                </a:cubicBezTo>
                <a:cubicBezTo>
                  <a:pt x="12" y="76"/>
                  <a:pt x="7" y="78"/>
                  <a:pt x="4" y="78"/>
                </a:cubicBezTo>
                <a:cubicBezTo>
                  <a:pt x="2" y="72"/>
                  <a:pt x="6" y="68"/>
                  <a:pt x="8" y="63"/>
                </a:cubicBezTo>
                <a:cubicBezTo>
                  <a:pt x="8" y="60"/>
                  <a:pt x="10" y="53"/>
                  <a:pt x="10" y="51"/>
                </a:cubicBezTo>
                <a:cubicBezTo>
                  <a:pt x="10" y="43"/>
                  <a:pt x="2" y="39"/>
                  <a:pt x="0" y="32"/>
                </a:cubicBezTo>
                <a:cubicBezTo>
                  <a:pt x="5" y="28"/>
                  <a:pt x="10" y="24"/>
                  <a:pt x="14" y="20"/>
                </a:cubicBezTo>
                <a:cubicBezTo>
                  <a:pt x="15" y="20"/>
                  <a:pt x="16" y="21"/>
                  <a:pt x="16" y="23"/>
                </a:cubicBezTo>
                <a:cubicBezTo>
                  <a:pt x="19" y="24"/>
                  <a:pt x="23" y="25"/>
                  <a:pt x="27" y="26"/>
                </a:cubicBezTo>
                <a:cubicBezTo>
                  <a:pt x="28" y="27"/>
                  <a:pt x="29" y="28"/>
                  <a:pt x="31" y="28"/>
                </a:cubicBezTo>
                <a:cubicBezTo>
                  <a:pt x="36" y="27"/>
                  <a:pt x="41" y="5"/>
                  <a:pt x="45" y="0"/>
                </a:cubicBezTo>
                <a:close/>
                <a:moveTo>
                  <a:pt x="45" y="10"/>
                </a:moveTo>
                <a:cubicBezTo>
                  <a:pt x="48" y="7"/>
                  <a:pt x="53" y="13"/>
                  <a:pt x="54" y="8"/>
                </a:cubicBezTo>
                <a:cubicBezTo>
                  <a:pt x="52" y="7"/>
                  <a:pt x="49" y="6"/>
                  <a:pt x="47" y="5"/>
                </a:cubicBezTo>
                <a:cubicBezTo>
                  <a:pt x="46" y="7"/>
                  <a:pt x="45" y="9"/>
                  <a:pt x="45" y="10"/>
                </a:cubicBezTo>
                <a:close/>
                <a:moveTo>
                  <a:pt x="42" y="14"/>
                </a:moveTo>
                <a:cubicBezTo>
                  <a:pt x="44" y="13"/>
                  <a:pt x="48" y="16"/>
                  <a:pt x="49" y="14"/>
                </a:cubicBezTo>
                <a:cubicBezTo>
                  <a:pt x="47" y="13"/>
                  <a:pt x="45" y="13"/>
                  <a:pt x="44" y="10"/>
                </a:cubicBezTo>
                <a:cubicBezTo>
                  <a:pt x="44" y="12"/>
                  <a:pt x="43" y="13"/>
                  <a:pt x="42" y="14"/>
                </a:cubicBezTo>
                <a:close/>
                <a:moveTo>
                  <a:pt x="43" y="35"/>
                </a:moveTo>
                <a:cubicBezTo>
                  <a:pt x="35" y="32"/>
                  <a:pt x="26" y="30"/>
                  <a:pt x="19" y="28"/>
                </a:cubicBezTo>
                <a:cubicBezTo>
                  <a:pt x="22" y="33"/>
                  <a:pt x="26" y="37"/>
                  <a:pt x="31" y="41"/>
                </a:cubicBezTo>
                <a:cubicBezTo>
                  <a:pt x="31" y="47"/>
                  <a:pt x="27" y="51"/>
                  <a:pt x="25" y="55"/>
                </a:cubicBezTo>
                <a:cubicBezTo>
                  <a:pt x="22" y="59"/>
                  <a:pt x="21" y="64"/>
                  <a:pt x="19" y="68"/>
                </a:cubicBezTo>
                <a:cubicBezTo>
                  <a:pt x="23" y="67"/>
                  <a:pt x="27" y="63"/>
                  <a:pt x="31" y="61"/>
                </a:cubicBezTo>
                <a:cubicBezTo>
                  <a:pt x="33" y="60"/>
                  <a:pt x="37" y="57"/>
                  <a:pt x="39" y="58"/>
                </a:cubicBezTo>
                <a:cubicBezTo>
                  <a:pt x="43" y="58"/>
                  <a:pt x="46" y="64"/>
                  <a:pt x="49" y="66"/>
                </a:cubicBezTo>
                <a:cubicBezTo>
                  <a:pt x="53" y="69"/>
                  <a:pt x="57" y="73"/>
                  <a:pt x="60" y="76"/>
                </a:cubicBezTo>
                <a:cubicBezTo>
                  <a:pt x="61" y="77"/>
                  <a:pt x="62" y="79"/>
                  <a:pt x="63" y="78"/>
                </a:cubicBezTo>
                <a:cubicBezTo>
                  <a:pt x="66" y="69"/>
                  <a:pt x="63" y="56"/>
                  <a:pt x="65" y="46"/>
                </a:cubicBezTo>
                <a:cubicBezTo>
                  <a:pt x="67" y="46"/>
                  <a:pt x="67" y="48"/>
                  <a:pt x="68" y="48"/>
                </a:cubicBezTo>
                <a:cubicBezTo>
                  <a:pt x="75" y="44"/>
                  <a:pt x="84" y="43"/>
                  <a:pt x="89" y="38"/>
                </a:cubicBezTo>
                <a:cubicBezTo>
                  <a:pt x="80" y="35"/>
                  <a:pt x="70" y="34"/>
                  <a:pt x="61" y="30"/>
                </a:cubicBezTo>
                <a:cubicBezTo>
                  <a:pt x="59" y="25"/>
                  <a:pt x="58" y="19"/>
                  <a:pt x="55" y="14"/>
                </a:cubicBezTo>
                <a:cubicBezTo>
                  <a:pt x="51" y="21"/>
                  <a:pt x="49" y="30"/>
                  <a:pt x="43" y="35"/>
                </a:cubicBezTo>
                <a:close/>
                <a:moveTo>
                  <a:pt x="39" y="23"/>
                </a:moveTo>
                <a:cubicBezTo>
                  <a:pt x="40" y="23"/>
                  <a:pt x="41" y="23"/>
                  <a:pt x="43" y="23"/>
                </a:cubicBezTo>
                <a:cubicBezTo>
                  <a:pt x="43" y="21"/>
                  <a:pt x="41" y="21"/>
                  <a:pt x="40" y="20"/>
                </a:cubicBezTo>
                <a:cubicBezTo>
                  <a:pt x="40" y="21"/>
                  <a:pt x="39" y="22"/>
                  <a:pt x="39" y="23"/>
                </a:cubicBezTo>
                <a:close/>
                <a:moveTo>
                  <a:pt x="7" y="36"/>
                </a:moveTo>
                <a:cubicBezTo>
                  <a:pt x="7" y="37"/>
                  <a:pt x="8" y="38"/>
                  <a:pt x="9" y="39"/>
                </a:cubicBezTo>
                <a:cubicBezTo>
                  <a:pt x="9" y="36"/>
                  <a:pt x="15" y="35"/>
                  <a:pt x="12" y="33"/>
                </a:cubicBezTo>
                <a:cubicBezTo>
                  <a:pt x="11" y="34"/>
                  <a:pt x="10" y="36"/>
                  <a:pt x="7" y="36"/>
                </a:cubicBezTo>
                <a:close/>
                <a:moveTo>
                  <a:pt x="15" y="39"/>
                </a:moveTo>
                <a:cubicBezTo>
                  <a:pt x="16" y="37"/>
                  <a:pt x="20" y="37"/>
                  <a:pt x="19" y="35"/>
                </a:cubicBezTo>
                <a:cubicBezTo>
                  <a:pt x="18" y="36"/>
                  <a:pt x="14" y="37"/>
                  <a:pt x="15" y="39"/>
                </a:cubicBezTo>
                <a:close/>
                <a:moveTo>
                  <a:pt x="16" y="49"/>
                </a:moveTo>
                <a:cubicBezTo>
                  <a:pt x="18" y="46"/>
                  <a:pt x="23" y="44"/>
                  <a:pt x="24" y="42"/>
                </a:cubicBezTo>
                <a:cubicBezTo>
                  <a:pt x="22" y="44"/>
                  <a:pt x="16" y="46"/>
                  <a:pt x="16" y="49"/>
                </a:cubicBezTo>
                <a:close/>
                <a:moveTo>
                  <a:pt x="22" y="49"/>
                </a:moveTo>
                <a:cubicBezTo>
                  <a:pt x="24" y="50"/>
                  <a:pt x="24" y="49"/>
                  <a:pt x="25" y="48"/>
                </a:cubicBezTo>
                <a:cubicBezTo>
                  <a:pt x="24" y="48"/>
                  <a:pt x="23" y="48"/>
                  <a:pt x="22" y="49"/>
                </a:cubicBezTo>
                <a:close/>
                <a:moveTo>
                  <a:pt x="11" y="62"/>
                </a:moveTo>
                <a:cubicBezTo>
                  <a:pt x="12" y="63"/>
                  <a:pt x="11" y="63"/>
                  <a:pt x="11" y="65"/>
                </a:cubicBezTo>
                <a:cubicBezTo>
                  <a:pt x="13" y="63"/>
                  <a:pt x="18" y="61"/>
                  <a:pt x="19" y="58"/>
                </a:cubicBezTo>
                <a:cubicBezTo>
                  <a:pt x="16" y="59"/>
                  <a:pt x="14" y="62"/>
                  <a:pt x="11" y="62"/>
                </a:cubicBezTo>
                <a:close/>
                <a:moveTo>
                  <a:pt x="9" y="71"/>
                </a:moveTo>
                <a:cubicBezTo>
                  <a:pt x="10" y="71"/>
                  <a:pt x="11" y="71"/>
                  <a:pt x="11" y="70"/>
                </a:cubicBezTo>
                <a:cubicBezTo>
                  <a:pt x="10" y="70"/>
                  <a:pt x="8" y="70"/>
                  <a:pt x="9" y="71"/>
                </a:cubicBezTo>
                <a:close/>
                <a:moveTo>
                  <a:pt x="48" y="74"/>
                </a:moveTo>
                <a:cubicBezTo>
                  <a:pt x="49" y="73"/>
                  <a:pt x="49" y="72"/>
                  <a:pt x="51" y="72"/>
                </a:cubicBezTo>
                <a:cubicBezTo>
                  <a:pt x="51" y="71"/>
                  <a:pt x="50" y="72"/>
                  <a:pt x="50" y="71"/>
                </a:cubicBezTo>
                <a:cubicBezTo>
                  <a:pt x="49" y="72"/>
                  <a:pt x="47" y="73"/>
                  <a:pt x="48" y="74"/>
                </a:cubicBezTo>
                <a:close/>
                <a:moveTo>
                  <a:pt x="45" y="77"/>
                </a:moveTo>
                <a:cubicBezTo>
                  <a:pt x="44" y="75"/>
                  <a:pt x="43" y="74"/>
                  <a:pt x="43" y="72"/>
                </a:cubicBezTo>
                <a:cubicBezTo>
                  <a:pt x="40" y="73"/>
                  <a:pt x="43" y="76"/>
                  <a:pt x="45" y="77"/>
                </a:cubicBezTo>
                <a:close/>
                <a:moveTo>
                  <a:pt x="47" y="80"/>
                </a:moveTo>
                <a:cubicBezTo>
                  <a:pt x="48" y="80"/>
                  <a:pt x="48" y="82"/>
                  <a:pt x="50" y="82"/>
                </a:cubicBezTo>
                <a:cubicBezTo>
                  <a:pt x="49" y="77"/>
                  <a:pt x="53" y="78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2" y="77"/>
                  <a:pt x="49" y="78"/>
                  <a:pt x="47" y="80"/>
                </a:cubicBezTo>
                <a:close/>
                <a:moveTo>
                  <a:pt x="55" y="84"/>
                </a:moveTo>
                <a:cubicBezTo>
                  <a:pt x="57" y="83"/>
                  <a:pt x="60" y="83"/>
                  <a:pt x="60" y="81"/>
                </a:cubicBezTo>
                <a:cubicBezTo>
                  <a:pt x="58" y="80"/>
                  <a:pt x="56" y="83"/>
                  <a:pt x="55" y="84"/>
                </a:cubicBezTo>
                <a:close/>
              </a:path>
            </a:pathLst>
          </a:custGeom>
          <a:solidFill>
            <a:schemeClr val="accent2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546529" y="5335808"/>
            <a:ext cx="832843" cy="855791"/>
            <a:chOff x="115900943" y="113506554"/>
            <a:chExt cx="580016" cy="595997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115953414" y="113568992"/>
              <a:ext cx="450990" cy="448333"/>
            </a:xfrm>
            <a:custGeom>
              <a:avLst/>
              <a:gdLst>
                <a:gd name="T0" fmla="*/ 143001 w 450990"/>
                <a:gd name="T1" fmla="*/ 354861 h 448333"/>
                <a:gd name="T2" fmla="*/ 98660 w 450990"/>
                <a:gd name="T3" fmla="*/ 404183 h 448333"/>
                <a:gd name="T4" fmla="*/ 94410 w 450990"/>
                <a:gd name="T5" fmla="*/ 383309 h 448333"/>
                <a:gd name="T6" fmla="*/ 119907 w 450990"/>
                <a:gd name="T7" fmla="*/ 331031 h 448333"/>
                <a:gd name="T8" fmla="*/ 110299 w 450990"/>
                <a:gd name="T9" fmla="*/ 328815 h 448333"/>
                <a:gd name="T10" fmla="*/ 72055 w 450990"/>
                <a:gd name="T11" fmla="*/ 346179 h 448333"/>
                <a:gd name="T12" fmla="*/ 15889 w 450990"/>
                <a:gd name="T13" fmla="*/ 297041 h 448333"/>
                <a:gd name="T14" fmla="*/ 6836 w 450990"/>
                <a:gd name="T15" fmla="*/ 266007 h 448333"/>
                <a:gd name="T16" fmla="*/ 13672 w 450990"/>
                <a:gd name="T17" fmla="*/ 242177 h 448333"/>
                <a:gd name="T18" fmla="*/ 19584 w 450990"/>
                <a:gd name="T19" fmla="*/ 215577 h 448333"/>
                <a:gd name="T20" fmla="*/ 2217 w 450990"/>
                <a:gd name="T21" fmla="*/ 195257 h 448333"/>
                <a:gd name="T22" fmla="*/ 8868 w 450990"/>
                <a:gd name="T23" fmla="*/ 166070 h 448333"/>
                <a:gd name="T24" fmla="*/ 19399 w 450990"/>
                <a:gd name="T25" fmla="*/ 131711 h 448333"/>
                <a:gd name="T26" fmla="*/ 79815 w 450990"/>
                <a:gd name="T27" fmla="*/ 66132 h 448333"/>
                <a:gd name="T28" fmla="*/ 100507 w 450990"/>
                <a:gd name="T29" fmla="*/ 69827 h 448333"/>
                <a:gd name="T30" fmla="*/ 114549 w 450990"/>
                <a:gd name="T31" fmla="*/ 58189 h 448333"/>
                <a:gd name="T32" fmla="*/ 135426 w 450990"/>
                <a:gd name="T33" fmla="*/ 62253 h 448333"/>
                <a:gd name="T34" fmla="*/ 138937 w 450990"/>
                <a:gd name="T35" fmla="*/ 28448 h 448333"/>
                <a:gd name="T36" fmla="*/ 151500 w 450990"/>
                <a:gd name="T37" fmla="*/ 17364 h 448333"/>
                <a:gd name="T38" fmla="*/ 164803 w 450990"/>
                <a:gd name="T39" fmla="*/ 7943 h 448333"/>
                <a:gd name="T40" fmla="*/ 182170 w 450990"/>
                <a:gd name="T41" fmla="*/ 15887 h 448333"/>
                <a:gd name="T42" fmla="*/ 201015 w 450990"/>
                <a:gd name="T43" fmla="*/ 11268 h 448333"/>
                <a:gd name="T44" fmla="*/ 218013 w 450990"/>
                <a:gd name="T45" fmla="*/ 57081 h 448333"/>
                <a:gd name="T46" fmla="*/ 234086 w 450990"/>
                <a:gd name="T47" fmla="*/ 10899 h 448333"/>
                <a:gd name="T48" fmla="*/ 242031 w 450990"/>
                <a:gd name="T49" fmla="*/ 87745 h 448333"/>
                <a:gd name="T50" fmla="*/ 251269 w 450990"/>
                <a:gd name="T51" fmla="*/ 66132 h 448333"/>
                <a:gd name="T52" fmla="*/ 276580 w 450990"/>
                <a:gd name="T53" fmla="*/ 4064 h 448333"/>
                <a:gd name="T54" fmla="*/ 293024 w 450990"/>
                <a:gd name="T55" fmla="*/ 11638 h 448333"/>
                <a:gd name="T56" fmla="*/ 290807 w 450990"/>
                <a:gd name="T57" fmla="*/ 53940 h 448333"/>
                <a:gd name="T58" fmla="*/ 300229 w 450990"/>
                <a:gd name="T59" fmla="*/ 71674 h 448333"/>
                <a:gd name="T60" fmla="*/ 331823 w 450990"/>
                <a:gd name="T61" fmla="*/ 47475 h 448333"/>
                <a:gd name="T62" fmla="*/ 347896 w 450990"/>
                <a:gd name="T63" fmla="*/ 54864 h 448333"/>
                <a:gd name="T64" fmla="*/ 371915 w 450990"/>
                <a:gd name="T65" fmla="*/ 56896 h 448333"/>
                <a:gd name="T66" fmla="*/ 387434 w 450990"/>
                <a:gd name="T67" fmla="*/ 84420 h 448333"/>
                <a:gd name="T68" fmla="*/ 430482 w 450990"/>
                <a:gd name="T69" fmla="*/ 127831 h 448333"/>
                <a:gd name="T70" fmla="*/ 441014 w 450990"/>
                <a:gd name="T71" fmla="*/ 174013 h 448333"/>
                <a:gd name="T72" fmla="*/ 443600 w 450990"/>
                <a:gd name="T73" fmla="*/ 196919 h 448333"/>
                <a:gd name="T74" fmla="*/ 448773 w 450990"/>
                <a:gd name="T75" fmla="*/ 222227 h 448333"/>
                <a:gd name="T76" fmla="*/ 434547 w 450990"/>
                <a:gd name="T77" fmla="*/ 240145 h 448333"/>
                <a:gd name="T78" fmla="*/ 443600 w 450990"/>
                <a:gd name="T79" fmla="*/ 271919 h 448333"/>
                <a:gd name="T80" fmla="*/ 430852 w 450990"/>
                <a:gd name="T81" fmla="*/ 296118 h 448333"/>
                <a:gd name="T82" fmla="*/ 430113 w 450990"/>
                <a:gd name="T83" fmla="*/ 364467 h 448333"/>
                <a:gd name="T84" fmla="*/ 368035 w 450990"/>
                <a:gd name="T85" fmla="*/ 349135 h 448333"/>
                <a:gd name="T86" fmla="*/ 338843 w 450990"/>
                <a:gd name="T87" fmla="*/ 337497 h 448333"/>
                <a:gd name="T88" fmla="*/ 322400 w 450990"/>
                <a:gd name="T89" fmla="*/ 335649 h 448333"/>
                <a:gd name="T90" fmla="*/ 312423 w 450990"/>
                <a:gd name="T91" fmla="*/ 334726 h 448333"/>
                <a:gd name="T92" fmla="*/ 333301 w 450990"/>
                <a:gd name="T93" fmla="*/ 394947 h 448333"/>
                <a:gd name="T94" fmla="*/ 321107 w 450990"/>
                <a:gd name="T95" fmla="*/ 399750 h 448333"/>
                <a:gd name="T96" fmla="*/ 316672 w 450990"/>
                <a:gd name="T97" fmla="*/ 415821 h 448333"/>
                <a:gd name="T98" fmla="*/ 294317 w 450990"/>
                <a:gd name="T99" fmla="*/ 407324 h 448333"/>
                <a:gd name="T100" fmla="*/ 260137 w 450990"/>
                <a:gd name="T101" fmla="*/ 350428 h 448333"/>
                <a:gd name="T102" fmla="*/ 255333 w 450990"/>
                <a:gd name="T103" fmla="*/ 383679 h 448333"/>
                <a:gd name="T104" fmla="*/ 239444 w 450990"/>
                <a:gd name="T105" fmla="*/ 367053 h 448333"/>
                <a:gd name="T106" fmla="*/ 233163 w 450990"/>
                <a:gd name="T107" fmla="*/ 366129 h 448333"/>
                <a:gd name="T108" fmla="*/ 216350 w 450990"/>
                <a:gd name="T109" fmla="*/ 359664 h 448333"/>
                <a:gd name="T110" fmla="*/ 199167 w 450990"/>
                <a:gd name="T111" fmla="*/ 442237 h 448333"/>
                <a:gd name="T112" fmla="*/ 203786 w 450990"/>
                <a:gd name="T113" fmla="*/ 406400 h 448333"/>
                <a:gd name="T114" fmla="*/ 189191 w 450990"/>
                <a:gd name="T115" fmla="*/ 428752 h 448333"/>
                <a:gd name="T116" fmla="*/ 195472 w 450990"/>
                <a:gd name="T117" fmla="*/ 345994 h 448333"/>
                <a:gd name="T118" fmla="*/ 147066 w 450990"/>
                <a:gd name="T119" fmla="*/ 432262 h 448333"/>
                <a:gd name="T120" fmla="*/ 173671 w 450990"/>
                <a:gd name="T121" fmla="*/ 340083 h 448333"/>
                <a:gd name="T122" fmla="*/ 136720 w 450990"/>
                <a:gd name="T123" fmla="*/ 397164 h 448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0990" h="448333">
                  <a:moveTo>
                    <a:pt x="162955" y="331955"/>
                  </a:moveTo>
                  <a:lnTo>
                    <a:pt x="159260" y="341191"/>
                  </a:lnTo>
                  <a:lnTo>
                    <a:pt x="155011" y="349873"/>
                  </a:lnTo>
                  <a:lnTo>
                    <a:pt x="150207" y="358186"/>
                  </a:lnTo>
                  <a:lnTo>
                    <a:pt x="145218" y="366129"/>
                  </a:lnTo>
                  <a:lnTo>
                    <a:pt x="140045" y="374073"/>
                  </a:lnTo>
                  <a:lnTo>
                    <a:pt x="134687" y="381647"/>
                  </a:lnTo>
                  <a:lnTo>
                    <a:pt x="129699" y="389590"/>
                  </a:lnTo>
                  <a:lnTo>
                    <a:pt x="124710" y="397718"/>
                  </a:lnTo>
                  <a:lnTo>
                    <a:pt x="120092" y="406031"/>
                  </a:lnTo>
                  <a:lnTo>
                    <a:pt x="118798" y="406585"/>
                  </a:lnTo>
                  <a:lnTo>
                    <a:pt x="117690" y="407508"/>
                  </a:lnTo>
                  <a:lnTo>
                    <a:pt x="116766" y="408617"/>
                  </a:lnTo>
                  <a:lnTo>
                    <a:pt x="115842" y="409540"/>
                  </a:lnTo>
                  <a:lnTo>
                    <a:pt x="114734" y="410464"/>
                  </a:lnTo>
                  <a:lnTo>
                    <a:pt x="113625" y="411018"/>
                  </a:lnTo>
                  <a:lnTo>
                    <a:pt x="112147" y="411018"/>
                  </a:lnTo>
                  <a:lnTo>
                    <a:pt x="110299" y="410279"/>
                  </a:lnTo>
                  <a:lnTo>
                    <a:pt x="113995" y="401597"/>
                  </a:lnTo>
                  <a:lnTo>
                    <a:pt x="118244" y="393284"/>
                  </a:lnTo>
                  <a:lnTo>
                    <a:pt x="123048" y="385526"/>
                  </a:lnTo>
                  <a:lnTo>
                    <a:pt x="128036" y="377767"/>
                  </a:lnTo>
                  <a:lnTo>
                    <a:pt x="133209" y="370193"/>
                  </a:lnTo>
                  <a:lnTo>
                    <a:pt x="138198" y="362620"/>
                  </a:lnTo>
                  <a:lnTo>
                    <a:pt x="143001" y="354861"/>
                  </a:lnTo>
                  <a:lnTo>
                    <a:pt x="147251" y="346918"/>
                  </a:lnTo>
                  <a:lnTo>
                    <a:pt x="150761" y="338605"/>
                  </a:lnTo>
                  <a:lnTo>
                    <a:pt x="148914" y="338790"/>
                  </a:lnTo>
                  <a:lnTo>
                    <a:pt x="147066" y="339713"/>
                  </a:lnTo>
                  <a:lnTo>
                    <a:pt x="145218" y="341561"/>
                  </a:lnTo>
                  <a:lnTo>
                    <a:pt x="143371" y="343777"/>
                  </a:lnTo>
                  <a:lnTo>
                    <a:pt x="141708" y="346364"/>
                  </a:lnTo>
                  <a:lnTo>
                    <a:pt x="140230" y="348950"/>
                  </a:lnTo>
                  <a:lnTo>
                    <a:pt x="138567" y="351351"/>
                  </a:lnTo>
                  <a:lnTo>
                    <a:pt x="137274" y="353383"/>
                  </a:lnTo>
                  <a:lnTo>
                    <a:pt x="133764" y="357447"/>
                  </a:lnTo>
                  <a:lnTo>
                    <a:pt x="126373" y="365575"/>
                  </a:lnTo>
                  <a:lnTo>
                    <a:pt x="123048" y="370009"/>
                  </a:lnTo>
                  <a:lnTo>
                    <a:pt x="122124" y="372041"/>
                  </a:lnTo>
                  <a:lnTo>
                    <a:pt x="121385" y="374257"/>
                  </a:lnTo>
                  <a:lnTo>
                    <a:pt x="120461" y="376474"/>
                  </a:lnTo>
                  <a:lnTo>
                    <a:pt x="119353" y="378506"/>
                  </a:lnTo>
                  <a:lnTo>
                    <a:pt x="116766" y="382201"/>
                  </a:lnTo>
                  <a:lnTo>
                    <a:pt x="113810" y="385895"/>
                  </a:lnTo>
                  <a:lnTo>
                    <a:pt x="110669" y="389405"/>
                  </a:lnTo>
                  <a:lnTo>
                    <a:pt x="107713" y="393100"/>
                  </a:lnTo>
                  <a:lnTo>
                    <a:pt x="103833" y="399196"/>
                  </a:lnTo>
                  <a:lnTo>
                    <a:pt x="102170" y="401228"/>
                  </a:lnTo>
                  <a:lnTo>
                    <a:pt x="100507" y="402890"/>
                  </a:lnTo>
                  <a:lnTo>
                    <a:pt x="98660" y="404183"/>
                  </a:lnTo>
                  <a:lnTo>
                    <a:pt x="96628" y="404922"/>
                  </a:lnTo>
                  <a:lnTo>
                    <a:pt x="94410" y="404737"/>
                  </a:lnTo>
                  <a:lnTo>
                    <a:pt x="94780" y="401043"/>
                  </a:lnTo>
                  <a:lnTo>
                    <a:pt x="95888" y="397718"/>
                  </a:lnTo>
                  <a:lnTo>
                    <a:pt x="97551" y="394762"/>
                  </a:lnTo>
                  <a:lnTo>
                    <a:pt x="99399" y="391622"/>
                  </a:lnTo>
                  <a:lnTo>
                    <a:pt x="101616" y="388666"/>
                  </a:lnTo>
                  <a:lnTo>
                    <a:pt x="103463" y="385711"/>
                  </a:lnTo>
                  <a:lnTo>
                    <a:pt x="105311" y="382570"/>
                  </a:lnTo>
                  <a:lnTo>
                    <a:pt x="106604" y="379060"/>
                  </a:lnTo>
                  <a:lnTo>
                    <a:pt x="110484" y="374073"/>
                  </a:lnTo>
                  <a:lnTo>
                    <a:pt x="114364" y="368716"/>
                  </a:lnTo>
                  <a:lnTo>
                    <a:pt x="118059" y="363174"/>
                  </a:lnTo>
                  <a:lnTo>
                    <a:pt x="121385" y="357078"/>
                  </a:lnTo>
                  <a:lnTo>
                    <a:pt x="122678" y="355046"/>
                  </a:lnTo>
                  <a:lnTo>
                    <a:pt x="124156" y="353014"/>
                  </a:lnTo>
                  <a:lnTo>
                    <a:pt x="126004" y="351167"/>
                  </a:lnTo>
                  <a:lnTo>
                    <a:pt x="127667" y="349135"/>
                  </a:lnTo>
                  <a:lnTo>
                    <a:pt x="128960" y="347103"/>
                  </a:lnTo>
                  <a:lnTo>
                    <a:pt x="129884" y="344886"/>
                  </a:lnTo>
                  <a:lnTo>
                    <a:pt x="129884" y="342300"/>
                  </a:lnTo>
                  <a:lnTo>
                    <a:pt x="120461" y="352090"/>
                  </a:lnTo>
                  <a:lnTo>
                    <a:pt x="111593" y="362435"/>
                  </a:lnTo>
                  <a:lnTo>
                    <a:pt x="102909" y="372780"/>
                  </a:lnTo>
                  <a:lnTo>
                    <a:pt x="94410" y="383309"/>
                  </a:lnTo>
                  <a:lnTo>
                    <a:pt x="94041" y="384417"/>
                  </a:lnTo>
                  <a:lnTo>
                    <a:pt x="93671" y="385341"/>
                  </a:lnTo>
                  <a:lnTo>
                    <a:pt x="93487" y="386449"/>
                  </a:lnTo>
                  <a:lnTo>
                    <a:pt x="93671" y="387743"/>
                  </a:lnTo>
                  <a:lnTo>
                    <a:pt x="92193" y="388481"/>
                  </a:lnTo>
                  <a:lnTo>
                    <a:pt x="90531" y="389405"/>
                  </a:lnTo>
                  <a:lnTo>
                    <a:pt x="89052" y="390144"/>
                  </a:lnTo>
                  <a:lnTo>
                    <a:pt x="87390" y="390698"/>
                  </a:lnTo>
                  <a:lnTo>
                    <a:pt x="85542" y="390698"/>
                  </a:lnTo>
                  <a:lnTo>
                    <a:pt x="83879" y="389590"/>
                  </a:lnTo>
                  <a:lnTo>
                    <a:pt x="84434" y="386819"/>
                  </a:lnTo>
                  <a:lnTo>
                    <a:pt x="85542" y="384233"/>
                  </a:lnTo>
                  <a:lnTo>
                    <a:pt x="87205" y="381831"/>
                  </a:lnTo>
                  <a:lnTo>
                    <a:pt x="89052" y="379615"/>
                  </a:lnTo>
                  <a:lnTo>
                    <a:pt x="90715" y="377583"/>
                  </a:lnTo>
                  <a:lnTo>
                    <a:pt x="92378" y="375366"/>
                  </a:lnTo>
                  <a:lnTo>
                    <a:pt x="98660" y="366684"/>
                  </a:lnTo>
                  <a:lnTo>
                    <a:pt x="105126" y="358556"/>
                  </a:lnTo>
                  <a:lnTo>
                    <a:pt x="112147" y="350243"/>
                  </a:lnTo>
                  <a:lnTo>
                    <a:pt x="117505" y="343593"/>
                  </a:lnTo>
                  <a:lnTo>
                    <a:pt x="122309" y="336388"/>
                  </a:lnTo>
                  <a:lnTo>
                    <a:pt x="126743" y="328260"/>
                  </a:lnTo>
                  <a:lnTo>
                    <a:pt x="124341" y="328445"/>
                  </a:lnTo>
                  <a:lnTo>
                    <a:pt x="121939" y="329369"/>
                  </a:lnTo>
                  <a:lnTo>
                    <a:pt x="119907" y="331031"/>
                  </a:lnTo>
                  <a:lnTo>
                    <a:pt x="118059" y="332879"/>
                  </a:lnTo>
                  <a:lnTo>
                    <a:pt x="116212" y="334911"/>
                  </a:lnTo>
                  <a:lnTo>
                    <a:pt x="114549" y="336943"/>
                  </a:lnTo>
                  <a:lnTo>
                    <a:pt x="107898" y="343962"/>
                  </a:lnTo>
                  <a:lnTo>
                    <a:pt x="101062" y="350982"/>
                  </a:lnTo>
                  <a:lnTo>
                    <a:pt x="93856" y="358186"/>
                  </a:lnTo>
                  <a:lnTo>
                    <a:pt x="86651" y="365021"/>
                  </a:lnTo>
                  <a:lnTo>
                    <a:pt x="79630" y="371671"/>
                  </a:lnTo>
                  <a:lnTo>
                    <a:pt x="79260" y="373149"/>
                  </a:lnTo>
                  <a:lnTo>
                    <a:pt x="78706" y="374442"/>
                  </a:lnTo>
                  <a:lnTo>
                    <a:pt x="77967" y="375551"/>
                  </a:lnTo>
                  <a:lnTo>
                    <a:pt x="76859" y="376474"/>
                  </a:lnTo>
                  <a:lnTo>
                    <a:pt x="75381" y="376844"/>
                  </a:lnTo>
                  <a:lnTo>
                    <a:pt x="73533" y="376659"/>
                  </a:lnTo>
                  <a:lnTo>
                    <a:pt x="73348" y="373703"/>
                  </a:lnTo>
                  <a:lnTo>
                    <a:pt x="74087" y="370748"/>
                  </a:lnTo>
                  <a:lnTo>
                    <a:pt x="75196" y="367977"/>
                  </a:lnTo>
                  <a:lnTo>
                    <a:pt x="76489" y="365575"/>
                  </a:lnTo>
                  <a:lnTo>
                    <a:pt x="80369" y="360772"/>
                  </a:lnTo>
                  <a:lnTo>
                    <a:pt x="84988" y="356154"/>
                  </a:lnTo>
                  <a:lnTo>
                    <a:pt x="89792" y="351721"/>
                  </a:lnTo>
                  <a:lnTo>
                    <a:pt x="94410" y="347287"/>
                  </a:lnTo>
                  <a:lnTo>
                    <a:pt x="100138" y="341007"/>
                  </a:lnTo>
                  <a:lnTo>
                    <a:pt x="105496" y="334911"/>
                  </a:lnTo>
                  <a:lnTo>
                    <a:pt x="110299" y="328815"/>
                  </a:lnTo>
                  <a:lnTo>
                    <a:pt x="106974" y="328260"/>
                  </a:lnTo>
                  <a:lnTo>
                    <a:pt x="103833" y="328445"/>
                  </a:lnTo>
                  <a:lnTo>
                    <a:pt x="101062" y="329184"/>
                  </a:lnTo>
                  <a:lnTo>
                    <a:pt x="98475" y="330477"/>
                  </a:lnTo>
                  <a:lnTo>
                    <a:pt x="96073" y="332324"/>
                  </a:lnTo>
                  <a:lnTo>
                    <a:pt x="93671" y="334541"/>
                  </a:lnTo>
                  <a:lnTo>
                    <a:pt x="91270" y="336943"/>
                  </a:lnTo>
                  <a:lnTo>
                    <a:pt x="88868" y="339529"/>
                  </a:lnTo>
                  <a:lnTo>
                    <a:pt x="86466" y="342300"/>
                  </a:lnTo>
                  <a:lnTo>
                    <a:pt x="82586" y="346179"/>
                  </a:lnTo>
                  <a:lnTo>
                    <a:pt x="78706" y="349689"/>
                  </a:lnTo>
                  <a:lnTo>
                    <a:pt x="75381" y="353014"/>
                  </a:lnTo>
                  <a:lnTo>
                    <a:pt x="72240" y="355785"/>
                  </a:lnTo>
                  <a:lnTo>
                    <a:pt x="69653" y="358740"/>
                  </a:lnTo>
                  <a:lnTo>
                    <a:pt x="68360" y="360403"/>
                  </a:lnTo>
                  <a:lnTo>
                    <a:pt x="66882" y="361696"/>
                  </a:lnTo>
                  <a:lnTo>
                    <a:pt x="65219" y="362620"/>
                  </a:lnTo>
                  <a:lnTo>
                    <a:pt x="63371" y="362989"/>
                  </a:lnTo>
                  <a:lnTo>
                    <a:pt x="61154" y="362620"/>
                  </a:lnTo>
                  <a:lnTo>
                    <a:pt x="60970" y="360218"/>
                  </a:lnTo>
                  <a:lnTo>
                    <a:pt x="61524" y="358001"/>
                  </a:lnTo>
                  <a:lnTo>
                    <a:pt x="62632" y="355969"/>
                  </a:lnTo>
                  <a:lnTo>
                    <a:pt x="64295" y="354122"/>
                  </a:lnTo>
                  <a:lnTo>
                    <a:pt x="67436" y="350982"/>
                  </a:lnTo>
                  <a:lnTo>
                    <a:pt x="72055" y="346179"/>
                  </a:lnTo>
                  <a:lnTo>
                    <a:pt x="76859" y="341745"/>
                  </a:lnTo>
                  <a:lnTo>
                    <a:pt x="81847" y="336943"/>
                  </a:lnTo>
                  <a:lnTo>
                    <a:pt x="86466" y="331955"/>
                  </a:lnTo>
                  <a:lnTo>
                    <a:pt x="78337" y="333248"/>
                  </a:lnTo>
                  <a:lnTo>
                    <a:pt x="70023" y="335280"/>
                  </a:lnTo>
                  <a:lnTo>
                    <a:pt x="61893" y="338051"/>
                  </a:lnTo>
                  <a:lnTo>
                    <a:pt x="53579" y="341191"/>
                  </a:lnTo>
                  <a:lnTo>
                    <a:pt x="45450" y="344701"/>
                  </a:lnTo>
                  <a:lnTo>
                    <a:pt x="37321" y="348396"/>
                  </a:lnTo>
                  <a:lnTo>
                    <a:pt x="34919" y="349689"/>
                  </a:lnTo>
                  <a:lnTo>
                    <a:pt x="32517" y="351167"/>
                  </a:lnTo>
                  <a:lnTo>
                    <a:pt x="29930" y="352460"/>
                  </a:lnTo>
                  <a:lnTo>
                    <a:pt x="27529" y="353568"/>
                  </a:lnTo>
                  <a:lnTo>
                    <a:pt x="25127" y="354492"/>
                  </a:lnTo>
                  <a:lnTo>
                    <a:pt x="22725" y="354861"/>
                  </a:lnTo>
                  <a:lnTo>
                    <a:pt x="20508" y="354676"/>
                  </a:lnTo>
                  <a:lnTo>
                    <a:pt x="18476" y="353568"/>
                  </a:lnTo>
                  <a:lnTo>
                    <a:pt x="16443" y="351536"/>
                  </a:lnTo>
                  <a:lnTo>
                    <a:pt x="16813" y="343039"/>
                  </a:lnTo>
                  <a:lnTo>
                    <a:pt x="16628" y="335095"/>
                  </a:lnTo>
                  <a:lnTo>
                    <a:pt x="16443" y="327521"/>
                  </a:lnTo>
                  <a:lnTo>
                    <a:pt x="16074" y="319948"/>
                  </a:lnTo>
                  <a:lnTo>
                    <a:pt x="15889" y="312559"/>
                  </a:lnTo>
                  <a:lnTo>
                    <a:pt x="15704" y="304985"/>
                  </a:lnTo>
                  <a:lnTo>
                    <a:pt x="15889" y="297041"/>
                  </a:lnTo>
                  <a:lnTo>
                    <a:pt x="16443" y="288544"/>
                  </a:lnTo>
                  <a:lnTo>
                    <a:pt x="14041" y="288913"/>
                  </a:lnTo>
                  <a:lnTo>
                    <a:pt x="12194" y="288544"/>
                  </a:lnTo>
                  <a:lnTo>
                    <a:pt x="10900" y="287620"/>
                  </a:lnTo>
                  <a:lnTo>
                    <a:pt x="10161" y="286327"/>
                  </a:lnTo>
                  <a:lnTo>
                    <a:pt x="9977" y="284849"/>
                  </a:lnTo>
                  <a:lnTo>
                    <a:pt x="10161" y="283556"/>
                  </a:lnTo>
                  <a:lnTo>
                    <a:pt x="11085" y="282263"/>
                  </a:lnTo>
                  <a:lnTo>
                    <a:pt x="12379" y="281340"/>
                  </a:lnTo>
                  <a:lnTo>
                    <a:pt x="14226" y="280970"/>
                  </a:lnTo>
                  <a:lnTo>
                    <a:pt x="16443" y="281155"/>
                  </a:lnTo>
                  <a:lnTo>
                    <a:pt x="16628" y="278753"/>
                  </a:lnTo>
                  <a:lnTo>
                    <a:pt x="16997" y="276352"/>
                  </a:lnTo>
                  <a:lnTo>
                    <a:pt x="17182" y="273951"/>
                  </a:lnTo>
                  <a:lnTo>
                    <a:pt x="16997" y="271549"/>
                  </a:lnTo>
                  <a:lnTo>
                    <a:pt x="16443" y="269517"/>
                  </a:lnTo>
                  <a:lnTo>
                    <a:pt x="15704" y="269702"/>
                  </a:lnTo>
                  <a:lnTo>
                    <a:pt x="14411" y="269887"/>
                  </a:lnTo>
                  <a:lnTo>
                    <a:pt x="12563" y="270071"/>
                  </a:lnTo>
                  <a:lnTo>
                    <a:pt x="10716" y="270071"/>
                  </a:lnTo>
                  <a:lnTo>
                    <a:pt x="9053" y="269702"/>
                  </a:lnTo>
                  <a:lnTo>
                    <a:pt x="7575" y="269148"/>
                  </a:lnTo>
                  <a:lnTo>
                    <a:pt x="6651" y="268224"/>
                  </a:lnTo>
                  <a:lnTo>
                    <a:pt x="6651" y="266931"/>
                  </a:lnTo>
                  <a:lnTo>
                    <a:pt x="6836" y="266007"/>
                  </a:lnTo>
                  <a:lnTo>
                    <a:pt x="7390" y="265084"/>
                  </a:lnTo>
                  <a:lnTo>
                    <a:pt x="7760" y="264345"/>
                  </a:lnTo>
                  <a:lnTo>
                    <a:pt x="7944" y="263421"/>
                  </a:lnTo>
                  <a:lnTo>
                    <a:pt x="10531" y="262682"/>
                  </a:lnTo>
                  <a:lnTo>
                    <a:pt x="13118" y="263052"/>
                  </a:lnTo>
                  <a:lnTo>
                    <a:pt x="15150" y="264160"/>
                  </a:lnTo>
                  <a:lnTo>
                    <a:pt x="16443" y="265823"/>
                  </a:lnTo>
                  <a:lnTo>
                    <a:pt x="17182" y="262128"/>
                  </a:lnTo>
                  <a:lnTo>
                    <a:pt x="17552" y="258064"/>
                  </a:lnTo>
                  <a:lnTo>
                    <a:pt x="17921" y="253815"/>
                  </a:lnTo>
                  <a:lnTo>
                    <a:pt x="18291" y="249936"/>
                  </a:lnTo>
                  <a:lnTo>
                    <a:pt x="16628" y="249567"/>
                  </a:lnTo>
                  <a:lnTo>
                    <a:pt x="14780" y="249567"/>
                  </a:lnTo>
                  <a:lnTo>
                    <a:pt x="12748" y="249936"/>
                  </a:lnTo>
                  <a:lnTo>
                    <a:pt x="10716" y="250121"/>
                  </a:lnTo>
                  <a:lnTo>
                    <a:pt x="8683" y="250490"/>
                  </a:lnTo>
                  <a:lnTo>
                    <a:pt x="6651" y="250305"/>
                  </a:lnTo>
                  <a:lnTo>
                    <a:pt x="4988" y="249751"/>
                  </a:lnTo>
                  <a:lnTo>
                    <a:pt x="3695" y="248643"/>
                  </a:lnTo>
                  <a:lnTo>
                    <a:pt x="4249" y="246611"/>
                  </a:lnTo>
                  <a:lnTo>
                    <a:pt x="5358" y="244948"/>
                  </a:lnTo>
                  <a:lnTo>
                    <a:pt x="7021" y="243655"/>
                  </a:lnTo>
                  <a:lnTo>
                    <a:pt x="9053" y="242916"/>
                  </a:lnTo>
                  <a:lnTo>
                    <a:pt x="11270" y="242362"/>
                  </a:lnTo>
                  <a:lnTo>
                    <a:pt x="13672" y="242177"/>
                  </a:lnTo>
                  <a:lnTo>
                    <a:pt x="16074" y="242177"/>
                  </a:lnTo>
                  <a:lnTo>
                    <a:pt x="18291" y="242547"/>
                  </a:lnTo>
                  <a:lnTo>
                    <a:pt x="18845" y="241069"/>
                  </a:lnTo>
                  <a:lnTo>
                    <a:pt x="19030" y="239407"/>
                  </a:lnTo>
                  <a:lnTo>
                    <a:pt x="19030" y="237375"/>
                  </a:lnTo>
                  <a:lnTo>
                    <a:pt x="18845" y="235158"/>
                  </a:lnTo>
                  <a:lnTo>
                    <a:pt x="19030" y="233311"/>
                  </a:lnTo>
                  <a:lnTo>
                    <a:pt x="17552" y="232756"/>
                  </a:lnTo>
                  <a:lnTo>
                    <a:pt x="15704" y="232756"/>
                  </a:lnTo>
                  <a:lnTo>
                    <a:pt x="13302" y="232941"/>
                  </a:lnTo>
                  <a:lnTo>
                    <a:pt x="10716" y="233311"/>
                  </a:lnTo>
                  <a:lnTo>
                    <a:pt x="8129" y="233495"/>
                  </a:lnTo>
                  <a:lnTo>
                    <a:pt x="5543" y="233311"/>
                  </a:lnTo>
                  <a:lnTo>
                    <a:pt x="4988" y="230909"/>
                  </a:lnTo>
                  <a:lnTo>
                    <a:pt x="5173" y="229062"/>
                  </a:lnTo>
                  <a:lnTo>
                    <a:pt x="6097" y="227584"/>
                  </a:lnTo>
                  <a:lnTo>
                    <a:pt x="7575" y="226660"/>
                  </a:lnTo>
                  <a:lnTo>
                    <a:pt x="9238" y="225921"/>
                  </a:lnTo>
                  <a:lnTo>
                    <a:pt x="11270" y="225552"/>
                  </a:lnTo>
                  <a:lnTo>
                    <a:pt x="15335" y="225183"/>
                  </a:lnTo>
                  <a:lnTo>
                    <a:pt x="17367" y="225367"/>
                  </a:lnTo>
                  <a:lnTo>
                    <a:pt x="19030" y="225367"/>
                  </a:lnTo>
                  <a:lnTo>
                    <a:pt x="19584" y="222042"/>
                  </a:lnTo>
                  <a:lnTo>
                    <a:pt x="19769" y="218717"/>
                  </a:lnTo>
                  <a:lnTo>
                    <a:pt x="19584" y="215577"/>
                  </a:lnTo>
                  <a:lnTo>
                    <a:pt x="17552" y="215392"/>
                  </a:lnTo>
                  <a:lnTo>
                    <a:pt x="15150" y="215023"/>
                  </a:lnTo>
                  <a:lnTo>
                    <a:pt x="9977" y="214284"/>
                  </a:lnTo>
                  <a:lnTo>
                    <a:pt x="7575" y="213545"/>
                  </a:lnTo>
                  <a:lnTo>
                    <a:pt x="5358" y="212621"/>
                  </a:lnTo>
                  <a:lnTo>
                    <a:pt x="3695" y="211328"/>
                  </a:lnTo>
                  <a:lnTo>
                    <a:pt x="2402" y="209481"/>
                  </a:lnTo>
                  <a:lnTo>
                    <a:pt x="3325" y="207633"/>
                  </a:lnTo>
                  <a:lnTo>
                    <a:pt x="4619" y="206340"/>
                  </a:lnTo>
                  <a:lnTo>
                    <a:pt x="6466" y="205601"/>
                  </a:lnTo>
                  <a:lnTo>
                    <a:pt x="8499" y="205417"/>
                  </a:lnTo>
                  <a:lnTo>
                    <a:pt x="10716" y="205601"/>
                  </a:lnTo>
                  <a:lnTo>
                    <a:pt x="15150" y="206710"/>
                  </a:lnTo>
                  <a:lnTo>
                    <a:pt x="17182" y="207449"/>
                  </a:lnTo>
                  <a:lnTo>
                    <a:pt x="19030" y="208188"/>
                  </a:lnTo>
                  <a:lnTo>
                    <a:pt x="19215" y="206895"/>
                  </a:lnTo>
                  <a:lnTo>
                    <a:pt x="19030" y="205047"/>
                  </a:lnTo>
                  <a:lnTo>
                    <a:pt x="19030" y="202831"/>
                  </a:lnTo>
                  <a:lnTo>
                    <a:pt x="18845" y="200614"/>
                  </a:lnTo>
                  <a:lnTo>
                    <a:pt x="19030" y="198397"/>
                  </a:lnTo>
                  <a:lnTo>
                    <a:pt x="16997" y="197658"/>
                  </a:lnTo>
                  <a:lnTo>
                    <a:pt x="14596" y="197104"/>
                  </a:lnTo>
                  <a:lnTo>
                    <a:pt x="6836" y="196550"/>
                  </a:lnTo>
                  <a:lnTo>
                    <a:pt x="4249" y="195996"/>
                  </a:lnTo>
                  <a:lnTo>
                    <a:pt x="2217" y="195257"/>
                  </a:lnTo>
                  <a:lnTo>
                    <a:pt x="554" y="194148"/>
                  </a:lnTo>
                  <a:lnTo>
                    <a:pt x="739" y="191562"/>
                  </a:lnTo>
                  <a:lnTo>
                    <a:pt x="1293" y="189900"/>
                  </a:lnTo>
                  <a:lnTo>
                    <a:pt x="2402" y="188607"/>
                  </a:lnTo>
                  <a:lnTo>
                    <a:pt x="3695" y="188052"/>
                  </a:lnTo>
                  <a:lnTo>
                    <a:pt x="5358" y="187868"/>
                  </a:lnTo>
                  <a:lnTo>
                    <a:pt x="7205" y="188052"/>
                  </a:lnTo>
                  <a:lnTo>
                    <a:pt x="9053" y="188422"/>
                  </a:lnTo>
                  <a:lnTo>
                    <a:pt x="13118" y="189530"/>
                  </a:lnTo>
                  <a:lnTo>
                    <a:pt x="16813" y="190269"/>
                  </a:lnTo>
                  <a:lnTo>
                    <a:pt x="18291" y="190454"/>
                  </a:lnTo>
                  <a:lnTo>
                    <a:pt x="18106" y="186944"/>
                  </a:lnTo>
                  <a:lnTo>
                    <a:pt x="17736" y="182695"/>
                  </a:lnTo>
                  <a:lnTo>
                    <a:pt x="17736" y="173274"/>
                  </a:lnTo>
                  <a:lnTo>
                    <a:pt x="14780" y="173459"/>
                  </a:lnTo>
                  <a:lnTo>
                    <a:pt x="11640" y="173828"/>
                  </a:lnTo>
                  <a:lnTo>
                    <a:pt x="4988" y="174198"/>
                  </a:lnTo>
                  <a:lnTo>
                    <a:pt x="2217" y="174013"/>
                  </a:lnTo>
                  <a:lnTo>
                    <a:pt x="0" y="173274"/>
                  </a:lnTo>
                  <a:lnTo>
                    <a:pt x="185" y="171057"/>
                  </a:lnTo>
                  <a:lnTo>
                    <a:pt x="1108" y="169210"/>
                  </a:lnTo>
                  <a:lnTo>
                    <a:pt x="2586" y="167732"/>
                  </a:lnTo>
                  <a:lnTo>
                    <a:pt x="4434" y="166809"/>
                  </a:lnTo>
                  <a:lnTo>
                    <a:pt x="6651" y="166255"/>
                  </a:lnTo>
                  <a:lnTo>
                    <a:pt x="8868" y="166070"/>
                  </a:lnTo>
                  <a:lnTo>
                    <a:pt x="11270" y="166255"/>
                  </a:lnTo>
                  <a:lnTo>
                    <a:pt x="13487" y="166809"/>
                  </a:lnTo>
                  <a:lnTo>
                    <a:pt x="15519" y="167548"/>
                  </a:lnTo>
                  <a:lnTo>
                    <a:pt x="17182" y="168471"/>
                  </a:lnTo>
                  <a:lnTo>
                    <a:pt x="17736" y="166809"/>
                  </a:lnTo>
                  <a:lnTo>
                    <a:pt x="18106" y="164777"/>
                  </a:lnTo>
                  <a:lnTo>
                    <a:pt x="18291" y="162560"/>
                  </a:lnTo>
                  <a:lnTo>
                    <a:pt x="18291" y="160528"/>
                  </a:lnTo>
                  <a:lnTo>
                    <a:pt x="17736" y="158681"/>
                  </a:lnTo>
                  <a:lnTo>
                    <a:pt x="16628" y="158127"/>
                  </a:lnTo>
                  <a:lnTo>
                    <a:pt x="12194" y="157572"/>
                  </a:lnTo>
                  <a:lnTo>
                    <a:pt x="11085" y="157018"/>
                  </a:lnTo>
                  <a:lnTo>
                    <a:pt x="10346" y="156095"/>
                  </a:lnTo>
                  <a:lnTo>
                    <a:pt x="10346" y="154247"/>
                  </a:lnTo>
                  <a:lnTo>
                    <a:pt x="11085" y="152769"/>
                  </a:lnTo>
                  <a:lnTo>
                    <a:pt x="12009" y="151846"/>
                  </a:lnTo>
                  <a:lnTo>
                    <a:pt x="13487" y="151107"/>
                  </a:lnTo>
                  <a:lnTo>
                    <a:pt x="14965" y="150922"/>
                  </a:lnTo>
                  <a:lnTo>
                    <a:pt x="16628" y="150922"/>
                  </a:lnTo>
                  <a:lnTo>
                    <a:pt x="18291" y="151292"/>
                  </a:lnTo>
                  <a:lnTo>
                    <a:pt x="18660" y="149075"/>
                  </a:lnTo>
                  <a:lnTo>
                    <a:pt x="18845" y="146489"/>
                  </a:lnTo>
                  <a:lnTo>
                    <a:pt x="18845" y="137622"/>
                  </a:lnTo>
                  <a:lnTo>
                    <a:pt x="19030" y="134666"/>
                  </a:lnTo>
                  <a:lnTo>
                    <a:pt x="19399" y="131711"/>
                  </a:lnTo>
                  <a:lnTo>
                    <a:pt x="19769" y="128940"/>
                  </a:lnTo>
                  <a:lnTo>
                    <a:pt x="20508" y="126538"/>
                  </a:lnTo>
                  <a:lnTo>
                    <a:pt x="21616" y="124506"/>
                  </a:lnTo>
                  <a:lnTo>
                    <a:pt x="23094" y="122844"/>
                  </a:lnTo>
                  <a:lnTo>
                    <a:pt x="25127" y="121735"/>
                  </a:lnTo>
                  <a:lnTo>
                    <a:pt x="27529" y="121181"/>
                  </a:lnTo>
                  <a:lnTo>
                    <a:pt x="29191" y="114900"/>
                  </a:lnTo>
                  <a:lnTo>
                    <a:pt x="30485" y="108435"/>
                  </a:lnTo>
                  <a:lnTo>
                    <a:pt x="31593" y="101785"/>
                  </a:lnTo>
                  <a:lnTo>
                    <a:pt x="33071" y="95504"/>
                  </a:lnTo>
                  <a:lnTo>
                    <a:pt x="40092" y="92548"/>
                  </a:lnTo>
                  <a:lnTo>
                    <a:pt x="47113" y="89223"/>
                  </a:lnTo>
                  <a:lnTo>
                    <a:pt x="54318" y="85713"/>
                  </a:lnTo>
                  <a:lnTo>
                    <a:pt x="61524" y="82388"/>
                  </a:lnTo>
                  <a:lnTo>
                    <a:pt x="69099" y="79248"/>
                  </a:lnTo>
                  <a:lnTo>
                    <a:pt x="77228" y="76477"/>
                  </a:lnTo>
                  <a:lnTo>
                    <a:pt x="76304" y="74445"/>
                  </a:lnTo>
                  <a:lnTo>
                    <a:pt x="75750" y="72228"/>
                  </a:lnTo>
                  <a:lnTo>
                    <a:pt x="75381" y="69642"/>
                  </a:lnTo>
                  <a:lnTo>
                    <a:pt x="75381" y="66687"/>
                  </a:lnTo>
                  <a:lnTo>
                    <a:pt x="76304" y="66687"/>
                  </a:lnTo>
                  <a:lnTo>
                    <a:pt x="77043" y="66317"/>
                  </a:lnTo>
                  <a:lnTo>
                    <a:pt x="77598" y="65763"/>
                  </a:lnTo>
                  <a:lnTo>
                    <a:pt x="78337" y="65578"/>
                  </a:lnTo>
                  <a:lnTo>
                    <a:pt x="79815" y="66132"/>
                  </a:lnTo>
                  <a:lnTo>
                    <a:pt x="80738" y="67241"/>
                  </a:lnTo>
                  <a:lnTo>
                    <a:pt x="81477" y="68534"/>
                  </a:lnTo>
                  <a:lnTo>
                    <a:pt x="81847" y="70012"/>
                  </a:lnTo>
                  <a:lnTo>
                    <a:pt x="82401" y="71674"/>
                  </a:lnTo>
                  <a:lnTo>
                    <a:pt x="82956" y="72967"/>
                  </a:lnTo>
                  <a:lnTo>
                    <a:pt x="83879" y="74076"/>
                  </a:lnTo>
                  <a:lnTo>
                    <a:pt x="87574" y="73152"/>
                  </a:lnTo>
                  <a:lnTo>
                    <a:pt x="91085" y="72228"/>
                  </a:lnTo>
                  <a:lnTo>
                    <a:pt x="94410" y="70935"/>
                  </a:lnTo>
                  <a:lnTo>
                    <a:pt x="93856" y="68719"/>
                  </a:lnTo>
                  <a:lnTo>
                    <a:pt x="92748" y="66502"/>
                  </a:lnTo>
                  <a:lnTo>
                    <a:pt x="91270" y="64470"/>
                  </a:lnTo>
                  <a:lnTo>
                    <a:pt x="89607" y="62253"/>
                  </a:lnTo>
                  <a:lnTo>
                    <a:pt x="87944" y="60221"/>
                  </a:lnTo>
                  <a:lnTo>
                    <a:pt x="86651" y="58189"/>
                  </a:lnTo>
                  <a:lnTo>
                    <a:pt x="85727" y="56157"/>
                  </a:lnTo>
                  <a:lnTo>
                    <a:pt x="85357" y="54125"/>
                  </a:lnTo>
                  <a:lnTo>
                    <a:pt x="85912" y="51908"/>
                  </a:lnTo>
                  <a:lnTo>
                    <a:pt x="87574" y="49507"/>
                  </a:lnTo>
                  <a:lnTo>
                    <a:pt x="90161" y="52278"/>
                  </a:lnTo>
                  <a:lnTo>
                    <a:pt x="92932" y="55233"/>
                  </a:lnTo>
                  <a:lnTo>
                    <a:pt x="95334" y="58374"/>
                  </a:lnTo>
                  <a:lnTo>
                    <a:pt x="97367" y="61699"/>
                  </a:lnTo>
                  <a:lnTo>
                    <a:pt x="99214" y="65578"/>
                  </a:lnTo>
                  <a:lnTo>
                    <a:pt x="100507" y="69827"/>
                  </a:lnTo>
                  <a:lnTo>
                    <a:pt x="103279" y="69273"/>
                  </a:lnTo>
                  <a:lnTo>
                    <a:pt x="106235" y="68903"/>
                  </a:lnTo>
                  <a:lnTo>
                    <a:pt x="109376" y="68534"/>
                  </a:lnTo>
                  <a:lnTo>
                    <a:pt x="112147" y="67980"/>
                  </a:lnTo>
                  <a:lnTo>
                    <a:pt x="111408" y="64839"/>
                  </a:lnTo>
                  <a:lnTo>
                    <a:pt x="110115" y="61884"/>
                  </a:lnTo>
                  <a:lnTo>
                    <a:pt x="108452" y="59113"/>
                  </a:lnTo>
                  <a:lnTo>
                    <a:pt x="106604" y="56527"/>
                  </a:lnTo>
                  <a:lnTo>
                    <a:pt x="104757" y="53756"/>
                  </a:lnTo>
                  <a:lnTo>
                    <a:pt x="103094" y="51169"/>
                  </a:lnTo>
                  <a:lnTo>
                    <a:pt x="101801" y="48399"/>
                  </a:lnTo>
                  <a:lnTo>
                    <a:pt x="101062" y="45443"/>
                  </a:lnTo>
                  <a:lnTo>
                    <a:pt x="100877" y="42118"/>
                  </a:lnTo>
                  <a:lnTo>
                    <a:pt x="101616" y="38608"/>
                  </a:lnTo>
                  <a:lnTo>
                    <a:pt x="102724" y="38239"/>
                  </a:lnTo>
                  <a:lnTo>
                    <a:pt x="103648" y="38608"/>
                  </a:lnTo>
                  <a:lnTo>
                    <a:pt x="104387" y="39347"/>
                  </a:lnTo>
                  <a:lnTo>
                    <a:pt x="104942" y="40455"/>
                  </a:lnTo>
                  <a:lnTo>
                    <a:pt x="106050" y="43041"/>
                  </a:lnTo>
                  <a:lnTo>
                    <a:pt x="106604" y="43965"/>
                  </a:lnTo>
                  <a:lnTo>
                    <a:pt x="108637" y="46551"/>
                  </a:lnTo>
                  <a:lnTo>
                    <a:pt x="110299" y="49322"/>
                  </a:lnTo>
                  <a:lnTo>
                    <a:pt x="111593" y="52278"/>
                  </a:lnTo>
                  <a:lnTo>
                    <a:pt x="113071" y="55418"/>
                  </a:lnTo>
                  <a:lnTo>
                    <a:pt x="114549" y="58189"/>
                  </a:lnTo>
                  <a:lnTo>
                    <a:pt x="115842" y="59852"/>
                  </a:lnTo>
                  <a:lnTo>
                    <a:pt x="117320" y="61329"/>
                  </a:lnTo>
                  <a:lnTo>
                    <a:pt x="118798" y="63177"/>
                  </a:lnTo>
                  <a:lnTo>
                    <a:pt x="119722" y="65024"/>
                  </a:lnTo>
                  <a:lnTo>
                    <a:pt x="120092" y="67241"/>
                  </a:lnTo>
                  <a:lnTo>
                    <a:pt x="122493" y="67425"/>
                  </a:lnTo>
                  <a:lnTo>
                    <a:pt x="126928" y="66687"/>
                  </a:lnTo>
                  <a:lnTo>
                    <a:pt x="129329" y="66687"/>
                  </a:lnTo>
                  <a:lnTo>
                    <a:pt x="128590" y="62253"/>
                  </a:lnTo>
                  <a:lnTo>
                    <a:pt x="127297" y="58004"/>
                  </a:lnTo>
                  <a:lnTo>
                    <a:pt x="125634" y="53940"/>
                  </a:lnTo>
                  <a:lnTo>
                    <a:pt x="123971" y="50985"/>
                  </a:lnTo>
                  <a:lnTo>
                    <a:pt x="122124" y="48029"/>
                  </a:lnTo>
                  <a:lnTo>
                    <a:pt x="120092" y="45073"/>
                  </a:lnTo>
                  <a:lnTo>
                    <a:pt x="118429" y="42118"/>
                  </a:lnTo>
                  <a:lnTo>
                    <a:pt x="117135" y="39162"/>
                  </a:lnTo>
                  <a:lnTo>
                    <a:pt x="116581" y="36207"/>
                  </a:lnTo>
                  <a:lnTo>
                    <a:pt x="116766" y="33066"/>
                  </a:lnTo>
                  <a:lnTo>
                    <a:pt x="118244" y="29926"/>
                  </a:lnTo>
                  <a:lnTo>
                    <a:pt x="121570" y="33620"/>
                  </a:lnTo>
                  <a:lnTo>
                    <a:pt x="124526" y="37684"/>
                  </a:lnTo>
                  <a:lnTo>
                    <a:pt x="127112" y="42303"/>
                  </a:lnTo>
                  <a:lnTo>
                    <a:pt x="129514" y="47290"/>
                  </a:lnTo>
                  <a:lnTo>
                    <a:pt x="133579" y="57265"/>
                  </a:lnTo>
                  <a:lnTo>
                    <a:pt x="135426" y="62253"/>
                  </a:lnTo>
                  <a:lnTo>
                    <a:pt x="137274" y="66687"/>
                  </a:lnTo>
                  <a:lnTo>
                    <a:pt x="138567" y="66317"/>
                  </a:lnTo>
                  <a:lnTo>
                    <a:pt x="140045" y="66502"/>
                  </a:lnTo>
                  <a:lnTo>
                    <a:pt x="141893" y="66687"/>
                  </a:lnTo>
                  <a:lnTo>
                    <a:pt x="143925" y="66871"/>
                  </a:lnTo>
                  <a:lnTo>
                    <a:pt x="145773" y="66687"/>
                  </a:lnTo>
                  <a:lnTo>
                    <a:pt x="145588" y="65948"/>
                  </a:lnTo>
                  <a:lnTo>
                    <a:pt x="144849" y="64839"/>
                  </a:lnTo>
                  <a:lnTo>
                    <a:pt x="144479" y="63731"/>
                  </a:lnTo>
                  <a:lnTo>
                    <a:pt x="144479" y="62807"/>
                  </a:lnTo>
                  <a:lnTo>
                    <a:pt x="145218" y="61884"/>
                  </a:lnTo>
                  <a:lnTo>
                    <a:pt x="143186" y="57450"/>
                  </a:lnTo>
                  <a:lnTo>
                    <a:pt x="141523" y="52647"/>
                  </a:lnTo>
                  <a:lnTo>
                    <a:pt x="139861" y="47660"/>
                  </a:lnTo>
                  <a:lnTo>
                    <a:pt x="137828" y="42857"/>
                  </a:lnTo>
                  <a:lnTo>
                    <a:pt x="136535" y="40455"/>
                  </a:lnTo>
                  <a:lnTo>
                    <a:pt x="135242" y="37869"/>
                  </a:lnTo>
                  <a:lnTo>
                    <a:pt x="133948" y="35098"/>
                  </a:lnTo>
                  <a:lnTo>
                    <a:pt x="133025" y="32327"/>
                  </a:lnTo>
                  <a:lnTo>
                    <a:pt x="132655" y="29741"/>
                  </a:lnTo>
                  <a:lnTo>
                    <a:pt x="132840" y="26970"/>
                  </a:lnTo>
                  <a:lnTo>
                    <a:pt x="134133" y="24384"/>
                  </a:lnTo>
                  <a:lnTo>
                    <a:pt x="136165" y="25123"/>
                  </a:lnTo>
                  <a:lnTo>
                    <a:pt x="137643" y="26601"/>
                  </a:lnTo>
                  <a:lnTo>
                    <a:pt x="138937" y="28448"/>
                  </a:lnTo>
                  <a:lnTo>
                    <a:pt x="139861" y="30480"/>
                  </a:lnTo>
                  <a:lnTo>
                    <a:pt x="140600" y="32697"/>
                  </a:lnTo>
                  <a:lnTo>
                    <a:pt x="141523" y="34913"/>
                  </a:lnTo>
                  <a:lnTo>
                    <a:pt x="143186" y="38608"/>
                  </a:lnTo>
                  <a:lnTo>
                    <a:pt x="144479" y="41933"/>
                  </a:lnTo>
                  <a:lnTo>
                    <a:pt x="145957" y="45812"/>
                  </a:lnTo>
                  <a:lnTo>
                    <a:pt x="147066" y="50246"/>
                  </a:lnTo>
                  <a:lnTo>
                    <a:pt x="147990" y="53201"/>
                  </a:lnTo>
                  <a:lnTo>
                    <a:pt x="149283" y="55788"/>
                  </a:lnTo>
                  <a:lnTo>
                    <a:pt x="152609" y="60591"/>
                  </a:lnTo>
                  <a:lnTo>
                    <a:pt x="154087" y="62807"/>
                  </a:lnTo>
                  <a:lnTo>
                    <a:pt x="155195" y="65393"/>
                  </a:lnTo>
                  <a:lnTo>
                    <a:pt x="155565" y="67980"/>
                  </a:lnTo>
                  <a:lnTo>
                    <a:pt x="159629" y="68534"/>
                  </a:lnTo>
                  <a:lnTo>
                    <a:pt x="163509" y="69088"/>
                  </a:lnTo>
                  <a:lnTo>
                    <a:pt x="162216" y="61884"/>
                  </a:lnTo>
                  <a:lnTo>
                    <a:pt x="160368" y="54864"/>
                  </a:lnTo>
                  <a:lnTo>
                    <a:pt x="155565" y="41564"/>
                  </a:lnTo>
                  <a:lnTo>
                    <a:pt x="154087" y="38054"/>
                  </a:lnTo>
                  <a:lnTo>
                    <a:pt x="152424" y="34544"/>
                  </a:lnTo>
                  <a:lnTo>
                    <a:pt x="149468" y="27524"/>
                  </a:lnTo>
                  <a:lnTo>
                    <a:pt x="148729" y="23830"/>
                  </a:lnTo>
                  <a:lnTo>
                    <a:pt x="148544" y="20135"/>
                  </a:lnTo>
                  <a:lnTo>
                    <a:pt x="149468" y="16441"/>
                  </a:lnTo>
                  <a:lnTo>
                    <a:pt x="151500" y="17364"/>
                  </a:lnTo>
                  <a:lnTo>
                    <a:pt x="152978" y="18842"/>
                  </a:lnTo>
                  <a:lnTo>
                    <a:pt x="154272" y="20874"/>
                  </a:lnTo>
                  <a:lnTo>
                    <a:pt x="155195" y="22906"/>
                  </a:lnTo>
                  <a:lnTo>
                    <a:pt x="156673" y="27340"/>
                  </a:lnTo>
                  <a:lnTo>
                    <a:pt x="157412" y="29372"/>
                  </a:lnTo>
                  <a:lnTo>
                    <a:pt x="161292" y="38977"/>
                  </a:lnTo>
                  <a:lnTo>
                    <a:pt x="164987" y="48953"/>
                  </a:lnTo>
                  <a:lnTo>
                    <a:pt x="168498" y="59297"/>
                  </a:lnTo>
                  <a:lnTo>
                    <a:pt x="169052" y="61329"/>
                  </a:lnTo>
                  <a:lnTo>
                    <a:pt x="169606" y="63731"/>
                  </a:lnTo>
                  <a:lnTo>
                    <a:pt x="170161" y="65948"/>
                  </a:lnTo>
                  <a:lnTo>
                    <a:pt x="171084" y="67980"/>
                  </a:lnTo>
                  <a:lnTo>
                    <a:pt x="172193" y="69827"/>
                  </a:lnTo>
                  <a:lnTo>
                    <a:pt x="173856" y="71305"/>
                  </a:lnTo>
                  <a:lnTo>
                    <a:pt x="175888" y="72228"/>
                  </a:lnTo>
                  <a:lnTo>
                    <a:pt x="174964" y="63361"/>
                  </a:lnTo>
                  <a:lnTo>
                    <a:pt x="173117" y="54495"/>
                  </a:lnTo>
                  <a:lnTo>
                    <a:pt x="168313" y="36761"/>
                  </a:lnTo>
                  <a:lnTo>
                    <a:pt x="165726" y="27894"/>
                  </a:lnTo>
                  <a:lnTo>
                    <a:pt x="163509" y="19581"/>
                  </a:lnTo>
                  <a:lnTo>
                    <a:pt x="163140" y="17180"/>
                  </a:lnTo>
                  <a:lnTo>
                    <a:pt x="162955" y="14778"/>
                  </a:lnTo>
                  <a:lnTo>
                    <a:pt x="162955" y="12377"/>
                  </a:lnTo>
                  <a:lnTo>
                    <a:pt x="163694" y="9975"/>
                  </a:lnTo>
                  <a:lnTo>
                    <a:pt x="164803" y="7943"/>
                  </a:lnTo>
                  <a:lnTo>
                    <a:pt x="165911" y="7943"/>
                  </a:lnTo>
                  <a:lnTo>
                    <a:pt x="167759" y="8682"/>
                  </a:lnTo>
                  <a:lnTo>
                    <a:pt x="169052" y="8497"/>
                  </a:lnTo>
                  <a:lnTo>
                    <a:pt x="171084" y="14409"/>
                  </a:lnTo>
                  <a:lnTo>
                    <a:pt x="172562" y="20689"/>
                  </a:lnTo>
                  <a:lnTo>
                    <a:pt x="174040" y="27155"/>
                  </a:lnTo>
                  <a:lnTo>
                    <a:pt x="175334" y="33620"/>
                  </a:lnTo>
                  <a:lnTo>
                    <a:pt x="176997" y="39716"/>
                  </a:lnTo>
                  <a:lnTo>
                    <a:pt x="177920" y="40640"/>
                  </a:lnTo>
                  <a:lnTo>
                    <a:pt x="179214" y="41379"/>
                  </a:lnTo>
                  <a:lnTo>
                    <a:pt x="180137" y="42303"/>
                  </a:lnTo>
                  <a:lnTo>
                    <a:pt x="181985" y="48399"/>
                  </a:lnTo>
                  <a:lnTo>
                    <a:pt x="183833" y="55049"/>
                  </a:lnTo>
                  <a:lnTo>
                    <a:pt x="185680" y="61884"/>
                  </a:lnTo>
                  <a:lnTo>
                    <a:pt x="186419" y="64655"/>
                  </a:lnTo>
                  <a:lnTo>
                    <a:pt x="186973" y="67425"/>
                  </a:lnTo>
                  <a:lnTo>
                    <a:pt x="188821" y="72967"/>
                  </a:lnTo>
                  <a:lnTo>
                    <a:pt x="189930" y="75369"/>
                  </a:lnTo>
                  <a:lnTo>
                    <a:pt x="191592" y="77401"/>
                  </a:lnTo>
                  <a:lnTo>
                    <a:pt x="193625" y="78879"/>
                  </a:lnTo>
                  <a:lnTo>
                    <a:pt x="192331" y="69088"/>
                  </a:lnTo>
                  <a:lnTo>
                    <a:pt x="190669" y="58928"/>
                  </a:lnTo>
                  <a:lnTo>
                    <a:pt x="186234" y="37869"/>
                  </a:lnTo>
                  <a:lnTo>
                    <a:pt x="184017" y="26970"/>
                  </a:lnTo>
                  <a:lnTo>
                    <a:pt x="182170" y="15887"/>
                  </a:lnTo>
                  <a:lnTo>
                    <a:pt x="180692" y="4803"/>
                  </a:lnTo>
                  <a:lnTo>
                    <a:pt x="181615" y="4249"/>
                  </a:lnTo>
                  <a:lnTo>
                    <a:pt x="182539" y="3510"/>
                  </a:lnTo>
                  <a:lnTo>
                    <a:pt x="183648" y="3140"/>
                  </a:lnTo>
                  <a:lnTo>
                    <a:pt x="185126" y="2771"/>
                  </a:lnTo>
                  <a:lnTo>
                    <a:pt x="186789" y="2956"/>
                  </a:lnTo>
                  <a:lnTo>
                    <a:pt x="188636" y="10529"/>
                  </a:lnTo>
                  <a:lnTo>
                    <a:pt x="191592" y="26416"/>
                  </a:lnTo>
                  <a:lnTo>
                    <a:pt x="192886" y="34359"/>
                  </a:lnTo>
                  <a:lnTo>
                    <a:pt x="194179" y="42487"/>
                  </a:lnTo>
                  <a:lnTo>
                    <a:pt x="195657" y="50246"/>
                  </a:lnTo>
                  <a:lnTo>
                    <a:pt x="197320" y="58004"/>
                  </a:lnTo>
                  <a:lnTo>
                    <a:pt x="199352" y="65209"/>
                  </a:lnTo>
                  <a:lnTo>
                    <a:pt x="201754" y="72228"/>
                  </a:lnTo>
                  <a:lnTo>
                    <a:pt x="204710" y="78509"/>
                  </a:lnTo>
                  <a:lnTo>
                    <a:pt x="208220" y="84420"/>
                  </a:lnTo>
                  <a:lnTo>
                    <a:pt x="208036" y="79433"/>
                  </a:lnTo>
                  <a:lnTo>
                    <a:pt x="207666" y="73521"/>
                  </a:lnTo>
                  <a:lnTo>
                    <a:pt x="207112" y="67056"/>
                  </a:lnTo>
                  <a:lnTo>
                    <a:pt x="206373" y="60221"/>
                  </a:lnTo>
                  <a:lnTo>
                    <a:pt x="205634" y="52832"/>
                  </a:lnTo>
                  <a:lnTo>
                    <a:pt x="202862" y="30665"/>
                  </a:lnTo>
                  <a:lnTo>
                    <a:pt x="202123" y="23645"/>
                  </a:lnTo>
                  <a:lnTo>
                    <a:pt x="201569" y="17180"/>
                  </a:lnTo>
                  <a:lnTo>
                    <a:pt x="201015" y="11268"/>
                  </a:lnTo>
                  <a:lnTo>
                    <a:pt x="200830" y="6096"/>
                  </a:lnTo>
                  <a:lnTo>
                    <a:pt x="201015" y="5727"/>
                  </a:lnTo>
                  <a:lnTo>
                    <a:pt x="201384" y="4618"/>
                  </a:lnTo>
                  <a:lnTo>
                    <a:pt x="201754" y="3140"/>
                  </a:lnTo>
                  <a:lnTo>
                    <a:pt x="202493" y="1663"/>
                  </a:lnTo>
                  <a:lnTo>
                    <a:pt x="203417" y="554"/>
                  </a:lnTo>
                  <a:lnTo>
                    <a:pt x="204525" y="0"/>
                  </a:lnTo>
                  <a:lnTo>
                    <a:pt x="205819" y="369"/>
                  </a:lnTo>
                  <a:lnTo>
                    <a:pt x="206742" y="1663"/>
                  </a:lnTo>
                  <a:lnTo>
                    <a:pt x="207666" y="3695"/>
                  </a:lnTo>
                  <a:lnTo>
                    <a:pt x="208220" y="6096"/>
                  </a:lnTo>
                  <a:lnTo>
                    <a:pt x="208959" y="12007"/>
                  </a:lnTo>
                  <a:lnTo>
                    <a:pt x="209144" y="15148"/>
                  </a:lnTo>
                  <a:lnTo>
                    <a:pt x="209329" y="18103"/>
                  </a:lnTo>
                  <a:lnTo>
                    <a:pt x="209329" y="20689"/>
                  </a:lnTo>
                  <a:lnTo>
                    <a:pt x="209514" y="22906"/>
                  </a:lnTo>
                  <a:lnTo>
                    <a:pt x="209514" y="24384"/>
                  </a:lnTo>
                  <a:lnTo>
                    <a:pt x="210438" y="36945"/>
                  </a:lnTo>
                  <a:lnTo>
                    <a:pt x="211361" y="48953"/>
                  </a:lnTo>
                  <a:lnTo>
                    <a:pt x="212470" y="60406"/>
                  </a:lnTo>
                  <a:lnTo>
                    <a:pt x="214133" y="71489"/>
                  </a:lnTo>
                  <a:lnTo>
                    <a:pt x="216165" y="82019"/>
                  </a:lnTo>
                  <a:lnTo>
                    <a:pt x="217643" y="73891"/>
                  </a:lnTo>
                  <a:lnTo>
                    <a:pt x="218197" y="65578"/>
                  </a:lnTo>
                  <a:lnTo>
                    <a:pt x="218013" y="57081"/>
                  </a:lnTo>
                  <a:lnTo>
                    <a:pt x="217643" y="48583"/>
                  </a:lnTo>
                  <a:lnTo>
                    <a:pt x="216904" y="40086"/>
                  </a:lnTo>
                  <a:lnTo>
                    <a:pt x="216350" y="31773"/>
                  </a:lnTo>
                  <a:lnTo>
                    <a:pt x="216165" y="23830"/>
                  </a:lnTo>
                  <a:lnTo>
                    <a:pt x="216165" y="20505"/>
                  </a:lnTo>
                  <a:lnTo>
                    <a:pt x="216350" y="17180"/>
                  </a:lnTo>
                  <a:lnTo>
                    <a:pt x="216719" y="13670"/>
                  </a:lnTo>
                  <a:lnTo>
                    <a:pt x="217458" y="10345"/>
                  </a:lnTo>
                  <a:lnTo>
                    <a:pt x="218567" y="7204"/>
                  </a:lnTo>
                  <a:lnTo>
                    <a:pt x="220045" y="4618"/>
                  </a:lnTo>
                  <a:lnTo>
                    <a:pt x="222447" y="2401"/>
                  </a:lnTo>
                  <a:lnTo>
                    <a:pt x="223370" y="5172"/>
                  </a:lnTo>
                  <a:lnTo>
                    <a:pt x="223925" y="8497"/>
                  </a:lnTo>
                  <a:lnTo>
                    <a:pt x="224109" y="11823"/>
                  </a:lnTo>
                  <a:lnTo>
                    <a:pt x="224109" y="15332"/>
                  </a:lnTo>
                  <a:lnTo>
                    <a:pt x="224294" y="18842"/>
                  </a:lnTo>
                  <a:lnTo>
                    <a:pt x="225218" y="34913"/>
                  </a:lnTo>
                  <a:lnTo>
                    <a:pt x="226696" y="50985"/>
                  </a:lnTo>
                  <a:lnTo>
                    <a:pt x="227805" y="66687"/>
                  </a:lnTo>
                  <a:lnTo>
                    <a:pt x="228544" y="82573"/>
                  </a:lnTo>
                  <a:lnTo>
                    <a:pt x="231130" y="68164"/>
                  </a:lnTo>
                  <a:lnTo>
                    <a:pt x="232978" y="53571"/>
                  </a:lnTo>
                  <a:lnTo>
                    <a:pt x="234086" y="39162"/>
                  </a:lnTo>
                  <a:lnTo>
                    <a:pt x="234271" y="24753"/>
                  </a:lnTo>
                  <a:lnTo>
                    <a:pt x="234086" y="10899"/>
                  </a:lnTo>
                  <a:lnTo>
                    <a:pt x="235380" y="9606"/>
                  </a:lnTo>
                  <a:lnTo>
                    <a:pt x="236119" y="7943"/>
                  </a:lnTo>
                  <a:lnTo>
                    <a:pt x="236858" y="6096"/>
                  </a:lnTo>
                  <a:lnTo>
                    <a:pt x="237412" y="4249"/>
                  </a:lnTo>
                  <a:lnTo>
                    <a:pt x="238151" y="2401"/>
                  </a:lnTo>
                  <a:lnTo>
                    <a:pt x="239075" y="924"/>
                  </a:lnTo>
                  <a:lnTo>
                    <a:pt x="240738" y="0"/>
                  </a:lnTo>
                  <a:lnTo>
                    <a:pt x="242031" y="739"/>
                  </a:lnTo>
                  <a:lnTo>
                    <a:pt x="242770" y="1663"/>
                  </a:lnTo>
                  <a:lnTo>
                    <a:pt x="242955" y="2956"/>
                  </a:lnTo>
                  <a:lnTo>
                    <a:pt x="242770" y="4433"/>
                  </a:lnTo>
                  <a:lnTo>
                    <a:pt x="242400" y="5911"/>
                  </a:lnTo>
                  <a:lnTo>
                    <a:pt x="242031" y="8497"/>
                  </a:lnTo>
                  <a:lnTo>
                    <a:pt x="242216" y="16256"/>
                  </a:lnTo>
                  <a:lnTo>
                    <a:pt x="242955" y="24199"/>
                  </a:lnTo>
                  <a:lnTo>
                    <a:pt x="243509" y="32512"/>
                  </a:lnTo>
                  <a:lnTo>
                    <a:pt x="243878" y="40640"/>
                  </a:lnTo>
                  <a:lnTo>
                    <a:pt x="243878" y="48953"/>
                  </a:lnTo>
                  <a:lnTo>
                    <a:pt x="243139" y="56157"/>
                  </a:lnTo>
                  <a:lnTo>
                    <a:pt x="242216" y="63177"/>
                  </a:lnTo>
                  <a:lnTo>
                    <a:pt x="241292" y="70012"/>
                  </a:lnTo>
                  <a:lnTo>
                    <a:pt x="240553" y="76477"/>
                  </a:lnTo>
                  <a:lnTo>
                    <a:pt x="240183" y="82758"/>
                  </a:lnTo>
                  <a:lnTo>
                    <a:pt x="240738" y="88854"/>
                  </a:lnTo>
                  <a:lnTo>
                    <a:pt x="242031" y="87745"/>
                  </a:lnTo>
                  <a:lnTo>
                    <a:pt x="242770" y="86083"/>
                  </a:lnTo>
                  <a:lnTo>
                    <a:pt x="243139" y="84236"/>
                  </a:lnTo>
                  <a:lnTo>
                    <a:pt x="243139" y="78324"/>
                  </a:lnTo>
                  <a:lnTo>
                    <a:pt x="244433" y="66502"/>
                  </a:lnTo>
                  <a:lnTo>
                    <a:pt x="245726" y="54125"/>
                  </a:lnTo>
                  <a:lnTo>
                    <a:pt x="246835" y="41009"/>
                  </a:lnTo>
                  <a:lnTo>
                    <a:pt x="247389" y="34913"/>
                  </a:lnTo>
                  <a:lnTo>
                    <a:pt x="247758" y="28817"/>
                  </a:lnTo>
                  <a:lnTo>
                    <a:pt x="248497" y="22721"/>
                  </a:lnTo>
                  <a:lnTo>
                    <a:pt x="249606" y="16995"/>
                  </a:lnTo>
                  <a:lnTo>
                    <a:pt x="251084" y="11268"/>
                  </a:lnTo>
                  <a:lnTo>
                    <a:pt x="253301" y="6096"/>
                  </a:lnTo>
                  <a:lnTo>
                    <a:pt x="256072" y="1108"/>
                  </a:lnTo>
                  <a:lnTo>
                    <a:pt x="257920" y="2032"/>
                  </a:lnTo>
                  <a:lnTo>
                    <a:pt x="259213" y="3510"/>
                  </a:lnTo>
                  <a:lnTo>
                    <a:pt x="259767" y="5172"/>
                  </a:lnTo>
                  <a:lnTo>
                    <a:pt x="259767" y="7020"/>
                  </a:lnTo>
                  <a:lnTo>
                    <a:pt x="259398" y="9236"/>
                  </a:lnTo>
                  <a:lnTo>
                    <a:pt x="258844" y="11638"/>
                  </a:lnTo>
                  <a:lnTo>
                    <a:pt x="256627" y="18842"/>
                  </a:lnTo>
                  <a:lnTo>
                    <a:pt x="254594" y="28633"/>
                  </a:lnTo>
                  <a:lnTo>
                    <a:pt x="253486" y="38977"/>
                  </a:lnTo>
                  <a:lnTo>
                    <a:pt x="252562" y="50061"/>
                  </a:lnTo>
                  <a:lnTo>
                    <a:pt x="251823" y="61884"/>
                  </a:lnTo>
                  <a:lnTo>
                    <a:pt x="251269" y="66132"/>
                  </a:lnTo>
                  <a:lnTo>
                    <a:pt x="250530" y="70196"/>
                  </a:lnTo>
                  <a:lnTo>
                    <a:pt x="249791" y="74076"/>
                  </a:lnTo>
                  <a:lnTo>
                    <a:pt x="249236" y="77585"/>
                  </a:lnTo>
                  <a:lnTo>
                    <a:pt x="249236" y="80911"/>
                  </a:lnTo>
                  <a:lnTo>
                    <a:pt x="249975" y="81649"/>
                  </a:lnTo>
                  <a:lnTo>
                    <a:pt x="250530" y="82019"/>
                  </a:lnTo>
                  <a:lnTo>
                    <a:pt x="250899" y="82388"/>
                  </a:lnTo>
                  <a:lnTo>
                    <a:pt x="250714" y="83127"/>
                  </a:lnTo>
                  <a:lnTo>
                    <a:pt x="249975" y="83866"/>
                  </a:lnTo>
                  <a:lnTo>
                    <a:pt x="251823" y="83312"/>
                  </a:lnTo>
                  <a:lnTo>
                    <a:pt x="253671" y="82573"/>
                  </a:lnTo>
                  <a:lnTo>
                    <a:pt x="256442" y="74815"/>
                  </a:lnTo>
                  <a:lnTo>
                    <a:pt x="258659" y="66687"/>
                  </a:lnTo>
                  <a:lnTo>
                    <a:pt x="260691" y="58189"/>
                  </a:lnTo>
                  <a:lnTo>
                    <a:pt x="262354" y="49507"/>
                  </a:lnTo>
                  <a:lnTo>
                    <a:pt x="265310" y="31773"/>
                  </a:lnTo>
                  <a:lnTo>
                    <a:pt x="266234" y="26785"/>
                  </a:lnTo>
                  <a:lnTo>
                    <a:pt x="267158" y="21613"/>
                  </a:lnTo>
                  <a:lnTo>
                    <a:pt x="268266" y="16441"/>
                  </a:lnTo>
                  <a:lnTo>
                    <a:pt x="269744" y="11453"/>
                  </a:lnTo>
                  <a:lnTo>
                    <a:pt x="271592" y="6650"/>
                  </a:lnTo>
                  <a:lnTo>
                    <a:pt x="273809" y="2401"/>
                  </a:lnTo>
                  <a:lnTo>
                    <a:pt x="275102" y="2586"/>
                  </a:lnTo>
                  <a:lnTo>
                    <a:pt x="276026" y="3140"/>
                  </a:lnTo>
                  <a:lnTo>
                    <a:pt x="276580" y="4064"/>
                  </a:lnTo>
                  <a:lnTo>
                    <a:pt x="277135" y="4803"/>
                  </a:lnTo>
                  <a:lnTo>
                    <a:pt x="278058" y="5542"/>
                  </a:lnTo>
                  <a:lnTo>
                    <a:pt x="274733" y="20320"/>
                  </a:lnTo>
                  <a:lnTo>
                    <a:pt x="271777" y="34913"/>
                  </a:lnTo>
                  <a:lnTo>
                    <a:pt x="269005" y="49322"/>
                  </a:lnTo>
                  <a:lnTo>
                    <a:pt x="265864" y="63916"/>
                  </a:lnTo>
                  <a:lnTo>
                    <a:pt x="262169" y="78324"/>
                  </a:lnTo>
                  <a:lnTo>
                    <a:pt x="263093" y="78694"/>
                  </a:lnTo>
                  <a:lnTo>
                    <a:pt x="264202" y="78324"/>
                  </a:lnTo>
                  <a:lnTo>
                    <a:pt x="265495" y="77770"/>
                  </a:lnTo>
                  <a:lnTo>
                    <a:pt x="266603" y="77031"/>
                  </a:lnTo>
                  <a:lnTo>
                    <a:pt x="267712" y="76477"/>
                  </a:lnTo>
                  <a:lnTo>
                    <a:pt x="268821" y="69088"/>
                  </a:lnTo>
                  <a:lnTo>
                    <a:pt x="270668" y="61884"/>
                  </a:lnTo>
                  <a:lnTo>
                    <a:pt x="273070" y="54679"/>
                  </a:lnTo>
                  <a:lnTo>
                    <a:pt x="275657" y="47844"/>
                  </a:lnTo>
                  <a:lnTo>
                    <a:pt x="278058" y="41009"/>
                  </a:lnTo>
                  <a:lnTo>
                    <a:pt x="279536" y="36207"/>
                  </a:lnTo>
                  <a:lnTo>
                    <a:pt x="281014" y="31219"/>
                  </a:lnTo>
                  <a:lnTo>
                    <a:pt x="282677" y="26416"/>
                  </a:lnTo>
                  <a:lnTo>
                    <a:pt x="284340" y="21798"/>
                  </a:lnTo>
                  <a:lnTo>
                    <a:pt x="286372" y="17549"/>
                  </a:lnTo>
                  <a:lnTo>
                    <a:pt x="288589" y="13670"/>
                  </a:lnTo>
                  <a:lnTo>
                    <a:pt x="291546" y="10345"/>
                  </a:lnTo>
                  <a:lnTo>
                    <a:pt x="293024" y="11638"/>
                  </a:lnTo>
                  <a:lnTo>
                    <a:pt x="293763" y="13116"/>
                  </a:lnTo>
                  <a:lnTo>
                    <a:pt x="294132" y="14963"/>
                  </a:lnTo>
                  <a:lnTo>
                    <a:pt x="293947" y="16995"/>
                  </a:lnTo>
                  <a:lnTo>
                    <a:pt x="293393" y="19212"/>
                  </a:lnTo>
                  <a:lnTo>
                    <a:pt x="292839" y="21244"/>
                  </a:lnTo>
                  <a:lnTo>
                    <a:pt x="292100" y="23276"/>
                  </a:lnTo>
                  <a:lnTo>
                    <a:pt x="291546" y="25123"/>
                  </a:lnTo>
                  <a:lnTo>
                    <a:pt x="290252" y="28817"/>
                  </a:lnTo>
                  <a:lnTo>
                    <a:pt x="288774" y="32512"/>
                  </a:lnTo>
                  <a:lnTo>
                    <a:pt x="287111" y="35837"/>
                  </a:lnTo>
                  <a:lnTo>
                    <a:pt x="285449" y="38608"/>
                  </a:lnTo>
                  <a:lnTo>
                    <a:pt x="284340" y="43780"/>
                  </a:lnTo>
                  <a:lnTo>
                    <a:pt x="282862" y="48583"/>
                  </a:lnTo>
                  <a:lnTo>
                    <a:pt x="279536" y="57820"/>
                  </a:lnTo>
                  <a:lnTo>
                    <a:pt x="278058" y="62623"/>
                  </a:lnTo>
                  <a:lnTo>
                    <a:pt x="276765" y="67795"/>
                  </a:lnTo>
                  <a:lnTo>
                    <a:pt x="276211" y="73521"/>
                  </a:lnTo>
                  <a:lnTo>
                    <a:pt x="276950" y="73706"/>
                  </a:lnTo>
                  <a:lnTo>
                    <a:pt x="278058" y="73521"/>
                  </a:lnTo>
                  <a:lnTo>
                    <a:pt x="279536" y="73152"/>
                  </a:lnTo>
                  <a:lnTo>
                    <a:pt x="280830" y="72783"/>
                  </a:lnTo>
                  <a:lnTo>
                    <a:pt x="282308" y="72783"/>
                  </a:lnTo>
                  <a:lnTo>
                    <a:pt x="285449" y="66687"/>
                  </a:lnTo>
                  <a:lnTo>
                    <a:pt x="288220" y="60406"/>
                  </a:lnTo>
                  <a:lnTo>
                    <a:pt x="290807" y="53940"/>
                  </a:lnTo>
                  <a:lnTo>
                    <a:pt x="293208" y="47290"/>
                  </a:lnTo>
                  <a:lnTo>
                    <a:pt x="295795" y="40825"/>
                  </a:lnTo>
                  <a:lnTo>
                    <a:pt x="298566" y="34359"/>
                  </a:lnTo>
                  <a:lnTo>
                    <a:pt x="301707" y="28448"/>
                  </a:lnTo>
                  <a:lnTo>
                    <a:pt x="305218" y="22721"/>
                  </a:lnTo>
                  <a:lnTo>
                    <a:pt x="309282" y="17734"/>
                  </a:lnTo>
                  <a:lnTo>
                    <a:pt x="310760" y="19212"/>
                  </a:lnTo>
                  <a:lnTo>
                    <a:pt x="311315" y="21059"/>
                  </a:lnTo>
                  <a:lnTo>
                    <a:pt x="311130" y="22906"/>
                  </a:lnTo>
                  <a:lnTo>
                    <a:pt x="310576" y="24753"/>
                  </a:lnTo>
                  <a:lnTo>
                    <a:pt x="309652" y="26601"/>
                  </a:lnTo>
                  <a:lnTo>
                    <a:pt x="308913" y="28448"/>
                  </a:lnTo>
                  <a:lnTo>
                    <a:pt x="308174" y="29926"/>
                  </a:lnTo>
                  <a:lnTo>
                    <a:pt x="304848" y="38054"/>
                  </a:lnTo>
                  <a:lnTo>
                    <a:pt x="301707" y="45997"/>
                  </a:lnTo>
                  <a:lnTo>
                    <a:pt x="298382" y="54495"/>
                  </a:lnTo>
                  <a:lnTo>
                    <a:pt x="296719" y="58004"/>
                  </a:lnTo>
                  <a:lnTo>
                    <a:pt x="295241" y="61329"/>
                  </a:lnTo>
                  <a:lnTo>
                    <a:pt x="293947" y="64655"/>
                  </a:lnTo>
                  <a:lnTo>
                    <a:pt x="292839" y="67980"/>
                  </a:lnTo>
                  <a:lnTo>
                    <a:pt x="292285" y="71674"/>
                  </a:lnTo>
                  <a:lnTo>
                    <a:pt x="294317" y="71674"/>
                  </a:lnTo>
                  <a:lnTo>
                    <a:pt x="295610" y="71859"/>
                  </a:lnTo>
                  <a:lnTo>
                    <a:pt x="298382" y="71859"/>
                  </a:lnTo>
                  <a:lnTo>
                    <a:pt x="300229" y="71674"/>
                  </a:lnTo>
                  <a:lnTo>
                    <a:pt x="305033" y="64100"/>
                  </a:lnTo>
                  <a:lnTo>
                    <a:pt x="309652" y="55972"/>
                  </a:lnTo>
                  <a:lnTo>
                    <a:pt x="314271" y="47660"/>
                  </a:lnTo>
                  <a:lnTo>
                    <a:pt x="315933" y="44150"/>
                  </a:lnTo>
                  <a:lnTo>
                    <a:pt x="319259" y="36761"/>
                  </a:lnTo>
                  <a:lnTo>
                    <a:pt x="321107" y="33251"/>
                  </a:lnTo>
                  <a:lnTo>
                    <a:pt x="323139" y="30111"/>
                  </a:lnTo>
                  <a:lnTo>
                    <a:pt x="325726" y="27340"/>
                  </a:lnTo>
                  <a:lnTo>
                    <a:pt x="328866" y="25123"/>
                  </a:lnTo>
                  <a:lnTo>
                    <a:pt x="329236" y="28817"/>
                  </a:lnTo>
                  <a:lnTo>
                    <a:pt x="328866" y="32512"/>
                  </a:lnTo>
                  <a:lnTo>
                    <a:pt x="327758" y="35837"/>
                  </a:lnTo>
                  <a:lnTo>
                    <a:pt x="326280" y="39347"/>
                  </a:lnTo>
                  <a:lnTo>
                    <a:pt x="324617" y="42487"/>
                  </a:lnTo>
                  <a:lnTo>
                    <a:pt x="322769" y="45812"/>
                  </a:lnTo>
                  <a:lnTo>
                    <a:pt x="320922" y="48953"/>
                  </a:lnTo>
                  <a:lnTo>
                    <a:pt x="313716" y="62253"/>
                  </a:lnTo>
                  <a:lnTo>
                    <a:pt x="311684" y="66871"/>
                  </a:lnTo>
                  <a:lnTo>
                    <a:pt x="310021" y="71674"/>
                  </a:lnTo>
                  <a:lnTo>
                    <a:pt x="311130" y="72044"/>
                  </a:lnTo>
                  <a:lnTo>
                    <a:pt x="312238" y="71859"/>
                  </a:lnTo>
                  <a:lnTo>
                    <a:pt x="313716" y="71674"/>
                  </a:lnTo>
                  <a:lnTo>
                    <a:pt x="315564" y="71674"/>
                  </a:lnTo>
                  <a:lnTo>
                    <a:pt x="323693" y="59667"/>
                  </a:lnTo>
                  <a:lnTo>
                    <a:pt x="331823" y="47475"/>
                  </a:lnTo>
                  <a:lnTo>
                    <a:pt x="339952" y="35468"/>
                  </a:lnTo>
                  <a:lnTo>
                    <a:pt x="341615" y="35468"/>
                  </a:lnTo>
                  <a:lnTo>
                    <a:pt x="342723" y="36022"/>
                  </a:lnTo>
                  <a:lnTo>
                    <a:pt x="343462" y="36945"/>
                  </a:lnTo>
                  <a:lnTo>
                    <a:pt x="343832" y="38239"/>
                  </a:lnTo>
                  <a:lnTo>
                    <a:pt x="344016" y="39532"/>
                  </a:lnTo>
                  <a:lnTo>
                    <a:pt x="344201" y="41009"/>
                  </a:lnTo>
                  <a:lnTo>
                    <a:pt x="339952" y="46551"/>
                  </a:lnTo>
                  <a:lnTo>
                    <a:pt x="336072" y="52463"/>
                  </a:lnTo>
                  <a:lnTo>
                    <a:pt x="332377" y="58374"/>
                  </a:lnTo>
                  <a:lnTo>
                    <a:pt x="328497" y="64470"/>
                  </a:lnTo>
                  <a:lnTo>
                    <a:pt x="324617" y="70381"/>
                  </a:lnTo>
                  <a:lnTo>
                    <a:pt x="325356" y="71305"/>
                  </a:lnTo>
                  <a:lnTo>
                    <a:pt x="326465" y="71674"/>
                  </a:lnTo>
                  <a:lnTo>
                    <a:pt x="327758" y="71674"/>
                  </a:lnTo>
                  <a:lnTo>
                    <a:pt x="330714" y="71305"/>
                  </a:lnTo>
                  <a:lnTo>
                    <a:pt x="331823" y="71305"/>
                  </a:lnTo>
                  <a:lnTo>
                    <a:pt x="332562" y="71674"/>
                  </a:lnTo>
                  <a:lnTo>
                    <a:pt x="335518" y="69642"/>
                  </a:lnTo>
                  <a:lnTo>
                    <a:pt x="337919" y="67241"/>
                  </a:lnTo>
                  <a:lnTo>
                    <a:pt x="340321" y="64470"/>
                  </a:lnTo>
                  <a:lnTo>
                    <a:pt x="342538" y="61514"/>
                  </a:lnTo>
                  <a:lnTo>
                    <a:pt x="344940" y="58743"/>
                  </a:lnTo>
                  <a:lnTo>
                    <a:pt x="346418" y="56896"/>
                  </a:lnTo>
                  <a:lnTo>
                    <a:pt x="347896" y="54864"/>
                  </a:lnTo>
                  <a:lnTo>
                    <a:pt x="349374" y="52647"/>
                  </a:lnTo>
                  <a:lnTo>
                    <a:pt x="351222" y="50800"/>
                  </a:lnTo>
                  <a:lnTo>
                    <a:pt x="353070" y="49507"/>
                  </a:lnTo>
                  <a:lnTo>
                    <a:pt x="355287" y="48583"/>
                  </a:lnTo>
                  <a:lnTo>
                    <a:pt x="357688" y="48399"/>
                  </a:lnTo>
                  <a:lnTo>
                    <a:pt x="357134" y="51908"/>
                  </a:lnTo>
                  <a:lnTo>
                    <a:pt x="355841" y="55233"/>
                  </a:lnTo>
                  <a:lnTo>
                    <a:pt x="354178" y="58189"/>
                  </a:lnTo>
                  <a:lnTo>
                    <a:pt x="352146" y="61145"/>
                  </a:lnTo>
                  <a:lnTo>
                    <a:pt x="347342" y="66687"/>
                  </a:lnTo>
                  <a:lnTo>
                    <a:pt x="345125" y="69457"/>
                  </a:lnTo>
                  <a:lnTo>
                    <a:pt x="343093" y="72228"/>
                  </a:lnTo>
                  <a:lnTo>
                    <a:pt x="346234" y="73337"/>
                  </a:lnTo>
                  <a:lnTo>
                    <a:pt x="349005" y="73706"/>
                  </a:lnTo>
                  <a:lnTo>
                    <a:pt x="351407" y="73521"/>
                  </a:lnTo>
                  <a:lnTo>
                    <a:pt x="353624" y="72598"/>
                  </a:lnTo>
                  <a:lnTo>
                    <a:pt x="355471" y="71489"/>
                  </a:lnTo>
                  <a:lnTo>
                    <a:pt x="357134" y="69827"/>
                  </a:lnTo>
                  <a:lnTo>
                    <a:pt x="360460" y="66132"/>
                  </a:lnTo>
                  <a:lnTo>
                    <a:pt x="361938" y="64100"/>
                  </a:lnTo>
                  <a:lnTo>
                    <a:pt x="363601" y="62068"/>
                  </a:lnTo>
                  <a:lnTo>
                    <a:pt x="365263" y="60406"/>
                  </a:lnTo>
                  <a:lnTo>
                    <a:pt x="367296" y="58743"/>
                  </a:lnTo>
                  <a:lnTo>
                    <a:pt x="369513" y="57635"/>
                  </a:lnTo>
                  <a:lnTo>
                    <a:pt x="371915" y="56896"/>
                  </a:lnTo>
                  <a:lnTo>
                    <a:pt x="372469" y="59482"/>
                  </a:lnTo>
                  <a:lnTo>
                    <a:pt x="372469" y="61699"/>
                  </a:lnTo>
                  <a:lnTo>
                    <a:pt x="371545" y="63731"/>
                  </a:lnTo>
                  <a:lnTo>
                    <a:pt x="370437" y="65578"/>
                  </a:lnTo>
                  <a:lnTo>
                    <a:pt x="367111" y="68903"/>
                  </a:lnTo>
                  <a:lnTo>
                    <a:pt x="363416" y="72228"/>
                  </a:lnTo>
                  <a:lnTo>
                    <a:pt x="361938" y="74076"/>
                  </a:lnTo>
                  <a:lnTo>
                    <a:pt x="360829" y="75923"/>
                  </a:lnTo>
                  <a:lnTo>
                    <a:pt x="365633" y="77585"/>
                  </a:lnTo>
                  <a:lnTo>
                    <a:pt x="370621" y="78879"/>
                  </a:lnTo>
                  <a:lnTo>
                    <a:pt x="373023" y="77401"/>
                  </a:lnTo>
                  <a:lnTo>
                    <a:pt x="375056" y="75553"/>
                  </a:lnTo>
                  <a:lnTo>
                    <a:pt x="379120" y="71489"/>
                  </a:lnTo>
                  <a:lnTo>
                    <a:pt x="381337" y="69642"/>
                  </a:lnTo>
                  <a:lnTo>
                    <a:pt x="383554" y="67980"/>
                  </a:lnTo>
                  <a:lnTo>
                    <a:pt x="386141" y="67056"/>
                  </a:lnTo>
                  <a:lnTo>
                    <a:pt x="389097" y="66687"/>
                  </a:lnTo>
                  <a:lnTo>
                    <a:pt x="389651" y="68903"/>
                  </a:lnTo>
                  <a:lnTo>
                    <a:pt x="389282" y="70935"/>
                  </a:lnTo>
                  <a:lnTo>
                    <a:pt x="388173" y="72967"/>
                  </a:lnTo>
                  <a:lnTo>
                    <a:pt x="386695" y="74815"/>
                  </a:lnTo>
                  <a:lnTo>
                    <a:pt x="381152" y="79802"/>
                  </a:lnTo>
                  <a:lnTo>
                    <a:pt x="379859" y="81465"/>
                  </a:lnTo>
                  <a:lnTo>
                    <a:pt x="383554" y="83127"/>
                  </a:lnTo>
                  <a:lnTo>
                    <a:pt x="387434" y="84420"/>
                  </a:lnTo>
                  <a:lnTo>
                    <a:pt x="391499" y="85713"/>
                  </a:lnTo>
                  <a:lnTo>
                    <a:pt x="393162" y="84975"/>
                  </a:lnTo>
                  <a:lnTo>
                    <a:pt x="394640" y="83866"/>
                  </a:lnTo>
                  <a:lnTo>
                    <a:pt x="395933" y="82943"/>
                  </a:lnTo>
                  <a:lnTo>
                    <a:pt x="397596" y="82019"/>
                  </a:lnTo>
                  <a:lnTo>
                    <a:pt x="399443" y="81465"/>
                  </a:lnTo>
                  <a:lnTo>
                    <a:pt x="401845" y="81465"/>
                  </a:lnTo>
                  <a:lnTo>
                    <a:pt x="402215" y="83127"/>
                  </a:lnTo>
                  <a:lnTo>
                    <a:pt x="401845" y="84790"/>
                  </a:lnTo>
                  <a:lnTo>
                    <a:pt x="401106" y="86452"/>
                  </a:lnTo>
                  <a:lnTo>
                    <a:pt x="400182" y="87930"/>
                  </a:lnTo>
                  <a:lnTo>
                    <a:pt x="399443" y="89408"/>
                  </a:lnTo>
                  <a:lnTo>
                    <a:pt x="407942" y="93472"/>
                  </a:lnTo>
                  <a:lnTo>
                    <a:pt x="416071" y="97536"/>
                  </a:lnTo>
                  <a:lnTo>
                    <a:pt x="424570" y="101600"/>
                  </a:lnTo>
                  <a:lnTo>
                    <a:pt x="425309" y="106218"/>
                  </a:lnTo>
                  <a:lnTo>
                    <a:pt x="426233" y="110652"/>
                  </a:lnTo>
                  <a:lnTo>
                    <a:pt x="427526" y="114531"/>
                  </a:lnTo>
                  <a:lnTo>
                    <a:pt x="427342" y="115639"/>
                  </a:lnTo>
                  <a:lnTo>
                    <a:pt x="425125" y="117856"/>
                  </a:lnTo>
                  <a:lnTo>
                    <a:pt x="424570" y="118780"/>
                  </a:lnTo>
                  <a:lnTo>
                    <a:pt x="424570" y="120073"/>
                  </a:lnTo>
                  <a:lnTo>
                    <a:pt x="426233" y="123028"/>
                  </a:lnTo>
                  <a:lnTo>
                    <a:pt x="428265" y="125615"/>
                  </a:lnTo>
                  <a:lnTo>
                    <a:pt x="430482" y="127831"/>
                  </a:lnTo>
                  <a:lnTo>
                    <a:pt x="432884" y="130048"/>
                  </a:lnTo>
                  <a:lnTo>
                    <a:pt x="435286" y="132080"/>
                  </a:lnTo>
                  <a:lnTo>
                    <a:pt x="437688" y="134481"/>
                  </a:lnTo>
                  <a:lnTo>
                    <a:pt x="439536" y="137068"/>
                  </a:lnTo>
                  <a:lnTo>
                    <a:pt x="441014" y="140208"/>
                  </a:lnTo>
                  <a:lnTo>
                    <a:pt x="439720" y="142979"/>
                  </a:lnTo>
                  <a:lnTo>
                    <a:pt x="438797" y="146304"/>
                  </a:lnTo>
                  <a:lnTo>
                    <a:pt x="438242" y="149999"/>
                  </a:lnTo>
                  <a:lnTo>
                    <a:pt x="437873" y="153878"/>
                  </a:lnTo>
                  <a:lnTo>
                    <a:pt x="437873" y="161082"/>
                  </a:lnTo>
                  <a:lnTo>
                    <a:pt x="438057" y="164038"/>
                  </a:lnTo>
                  <a:lnTo>
                    <a:pt x="439351" y="164777"/>
                  </a:lnTo>
                  <a:lnTo>
                    <a:pt x="440829" y="165516"/>
                  </a:lnTo>
                  <a:lnTo>
                    <a:pt x="442492" y="166070"/>
                  </a:lnTo>
                  <a:lnTo>
                    <a:pt x="443785" y="166624"/>
                  </a:lnTo>
                  <a:lnTo>
                    <a:pt x="445078" y="167732"/>
                  </a:lnTo>
                  <a:lnTo>
                    <a:pt x="445817" y="169025"/>
                  </a:lnTo>
                  <a:lnTo>
                    <a:pt x="446002" y="170873"/>
                  </a:lnTo>
                  <a:lnTo>
                    <a:pt x="446002" y="171981"/>
                  </a:lnTo>
                  <a:lnTo>
                    <a:pt x="445448" y="172535"/>
                  </a:lnTo>
                  <a:lnTo>
                    <a:pt x="444524" y="172905"/>
                  </a:lnTo>
                  <a:lnTo>
                    <a:pt x="443600" y="172905"/>
                  </a:lnTo>
                  <a:lnTo>
                    <a:pt x="442492" y="173089"/>
                  </a:lnTo>
                  <a:lnTo>
                    <a:pt x="441568" y="173459"/>
                  </a:lnTo>
                  <a:lnTo>
                    <a:pt x="441014" y="174013"/>
                  </a:lnTo>
                  <a:lnTo>
                    <a:pt x="441014" y="175121"/>
                  </a:lnTo>
                  <a:lnTo>
                    <a:pt x="441198" y="176230"/>
                  </a:lnTo>
                  <a:lnTo>
                    <a:pt x="441753" y="176969"/>
                  </a:lnTo>
                  <a:lnTo>
                    <a:pt x="444339" y="178077"/>
                  </a:lnTo>
                  <a:lnTo>
                    <a:pt x="445817" y="178447"/>
                  </a:lnTo>
                  <a:lnTo>
                    <a:pt x="447295" y="179001"/>
                  </a:lnTo>
                  <a:lnTo>
                    <a:pt x="448589" y="179924"/>
                  </a:lnTo>
                  <a:lnTo>
                    <a:pt x="449512" y="181033"/>
                  </a:lnTo>
                  <a:lnTo>
                    <a:pt x="449697" y="182511"/>
                  </a:lnTo>
                  <a:lnTo>
                    <a:pt x="448404" y="183619"/>
                  </a:lnTo>
                  <a:lnTo>
                    <a:pt x="446926" y="184173"/>
                  </a:lnTo>
                  <a:lnTo>
                    <a:pt x="444893" y="184358"/>
                  </a:lnTo>
                  <a:lnTo>
                    <a:pt x="442861" y="184358"/>
                  </a:lnTo>
                  <a:lnTo>
                    <a:pt x="441014" y="184173"/>
                  </a:lnTo>
                  <a:lnTo>
                    <a:pt x="439351" y="183804"/>
                  </a:lnTo>
                  <a:lnTo>
                    <a:pt x="438057" y="183619"/>
                  </a:lnTo>
                  <a:lnTo>
                    <a:pt x="436949" y="185097"/>
                  </a:lnTo>
                  <a:lnTo>
                    <a:pt x="436579" y="186575"/>
                  </a:lnTo>
                  <a:lnTo>
                    <a:pt x="436395" y="188422"/>
                  </a:lnTo>
                  <a:lnTo>
                    <a:pt x="436579" y="190269"/>
                  </a:lnTo>
                  <a:lnTo>
                    <a:pt x="436764" y="192486"/>
                  </a:lnTo>
                  <a:lnTo>
                    <a:pt x="436764" y="194703"/>
                  </a:lnTo>
                  <a:lnTo>
                    <a:pt x="438242" y="195257"/>
                  </a:lnTo>
                  <a:lnTo>
                    <a:pt x="439905" y="195811"/>
                  </a:lnTo>
                  <a:lnTo>
                    <a:pt x="443600" y="196919"/>
                  </a:lnTo>
                  <a:lnTo>
                    <a:pt x="445078" y="197843"/>
                  </a:lnTo>
                  <a:lnTo>
                    <a:pt x="446187" y="198767"/>
                  </a:lnTo>
                  <a:lnTo>
                    <a:pt x="446741" y="200060"/>
                  </a:lnTo>
                  <a:lnTo>
                    <a:pt x="446556" y="201537"/>
                  </a:lnTo>
                  <a:lnTo>
                    <a:pt x="446002" y="202461"/>
                  </a:lnTo>
                  <a:lnTo>
                    <a:pt x="445078" y="202831"/>
                  </a:lnTo>
                  <a:lnTo>
                    <a:pt x="443785" y="202831"/>
                  </a:lnTo>
                  <a:lnTo>
                    <a:pt x="439905" y="202276"/>
                  </a:lnTo>
                  <a:lnTo>
                    <a:pt x="438797" y="202276"/>
                  </a:lnTo>
                  <a:lnTo>
                    <a:pt x="438057" y="202646"/>
                  </a:lnTo>
                  <a:lnTo>
                    <a:pt x="437134" y="203569"/>
                  </a:lnTo>
                  <a:lnTo>
                    <a:pt x="436764" y="205047"/>
                  </a:lnTo>
                  <a:lnTo>
                    <a:pt x="436579" y="206895"/>
                  </a:lnTo>
                  <a:lnTo>
                    <a:pt x="436764" y="208742"/>
                  </a:lnTo>
                  <a:lnTo>
                    <a:pt x="436949" y="210774"/>
                  </a:lnTo>
                  <a:lnTo>
                    <a:pt x="436764" y="212436"/>
                  </a:lnTo>
                  <a:lnTo>
                    <a:pt x="438612" y="212991"/>
                  </a:lnTo>
                  <a:lnTo>
                    <a:pt x="440459" y="213360"/>
                  </a:lnTo>
                  <a:lnTo>
                    <a:pt x="446556" y="214468"/>
                  </a:lnTo>
                  <a:lnTo>
                    <a:pt x="448219" y="215023"/>
                  </a:lnTo>
                  <a:lnTo>
                    <a:pt x="449512" y="215946"/>
                  </a:lnTo>
                  <a:lnTo>
                    <a:pt x="450436" y="217239"/>
                  </a:lnTo>
                  <a:lnTo>
                    <a:pt x="450990" y="219271"/>
                  </a:lnTo>
                  <a:lnTo>
                    <a:pt x="450806" y="221673"/>
                  </a:lnTo>
                  <a:lnTo>
                    <a:pt x="448773" y="222227"/>
                  </a:lnTo>
                  <a:lnTo>
                    <a:pt x="447111" y="222042"/>
                  </a:lnTo>
                  <a:lnTo>
                    <a:pt x="441568" y="220380"/>
                  </a:lnTo>
                  <a:lnTo>
                    <a:pt x="439351" y="220010"/>
                  </a:lnTo>
                  <a:lnTo>
                    <a:pt x="436764" y="220380"/>
                  </a:lnTo>
                  <a:lnTo>
                    <a:pt x="436025" y="222412"/>
                  </a:lnTo>
                  <a:lnTo>
                    <a:pt x="435840" y="224259"/>
                  </a:lnTo>
                  <a:lnTo>
                    <a:pt x="435840" y="226106"/>
                  </a:lnTo>
                  <a:lnTo>
                    <a:pt x="435656" y="228323"/>
                  </a:lnTo>
                  <a:lnTo>
                    <a:pt x="436949" y="229431"/>
                  </a:lnTo>
                  <a:lnTo>
                    <a:pt x="438797" y="230170"/>
                  </a:lnTo>
                  <a:lnTo>
                    <a:pt x="440829" y="230724"/>
                  </a:lnTo>
                  <a:lnTo>
                    <a:pt x="443046" y="231094"/>
                  </a:lnTo>
                  <a:lnTo>
                    <a:pt x="445078" y="231648"/>
                  </a:lnTo>
                  <a:lnTo>
                    <a:pt x="446926" y="232202"/>
                  </a:lnTo>
                  <a:lnTo>
                    <a:pt x="448589" y="233126"/>
                  </a:lnTo>
                  <a:lnTo>
                    <a:pt x="449697" y="234604"/>
                  </a:lnTo>
                  <a:lnTo>
                    <a:pt x="448958" y="235897"/>
                  </a:lnTo>
                  <a:lnTo>
                    <a:pt x="447665" y="236820"/>
                  </a:lnTo>
                  <a:lnTo>
                    <a:pt x="445817" y="237559"/>
                  </a:lnTo>
                  <a:lnTo>
                    <a:pt x="443785" y="237744"/>
                  </a:lnTo>
                  <a:lnTo>
                    <a:pt x="441568" y="237744"/>
                  </a:lnTo>
                  <a:lnTo>
                    <a:pt x="439351" y="237559"/>
                  </a:lnTo>
                  <a:lnTo>
                    <a:pt x="437318" y="237375"/>
                  </a:lnTo>
                  <a:lnTo>
                    <a:pt x="435656" y="237005"/>
                  </a:lnTo>
                  <a:lnTo>
                    <a:pt x="434547" y="240145"/>
                  </a:lnTo>
                  <a:lnTo>
                    <a:pt x="434178" y="243101"/>
                  </a:lnTo>
                  <a:lnTo>
                    <a:pt x="434547" y="246057"/>
                  </a:lnTo>
                  <a:lnTo>
                    <a:pt x="435286" y="248458"/>
                  </a:lnTo>
                  <a:lnTo>
                    <a:pt x="436579" y="250675"/>
                  </a:lnTo>
                  <a:lnTo>
                    <a:pt x="438427" y="252337"/>
                  </a:lnTo>
                  <a:lnTo>
                    <a:pt x="440829" y="253446"/>
                  </a:lnTo>
                  <a:lnTo>
                    <a:pt x="443600" y="253815"/>
                  </a:lnTo>
                  <a:lnTo>
                    <a:pt x="446556" y="253446"/>
                  </a:lnTo>
                  <a:lnTo>
                    <a:pt x="446187" y="255478"/>
                  </a:lnTo>
                  <a:lnTo>
                    <a:pt x="445263" y="256956"/>
                  </a:lnTo>
                  <a:lnTo>
                    <a:pt x="443785" y="258064"/>
                  </a:lnTo>
                  <a:lnTo>
                    <a:pt x="441937" y="258803"/>
                  </a:lnTo>
                  <a:lnTo>
                    <a:pt x="440090" y="259357"/>
                  </a:lnTo>
                  <a:lnTo>
                    <a:pt x="438057" y="259727"/>
                  </a:lnTo>
                  <a:lnTo>
                    <a:pt x="434362" y="259727"/>
                  </a:lnTo>
                  <a:lnTo>
                    <a:pt x="433623" y="261389"/>
                  </a:lnTo>
                  <a:lnTo>
                    <a:pt x="433254" y="263421"/>
                  </a:lnTo>
                  <a:lnTo>
                    <a:pt x="433069" y="265823"/>
                  </a:lnTo>
                  <a:lnTo>
                    <a:pt x="434732" y="266377"/>
                  </a:lnTo>
                  <a:lnTo>
                    <a:pt x="436764" y="266561"/>
                  </a:lnTo>
                  <a:lnTo>
                    <a:pt x="438981" y="266746"/>
                  </a:lnTo>
                  <a:lnTo>
                    <a:pt x="440829" y="267116"/>
                  </a:lnTo>
                  <a:lnTo>
                    <a:pt x="442492" y="267670"/>
                  </a:lnTo>
                  <a:lnTo>
                    <a:pt x="443600" y="268778"/>
                  </a:lnTo>
                  <a:lnTo>
                    <a:pt x="443600" y="271919"/>
                  </a:lnTo>
                  <a:lnTo>
                    <a:pt x="442676" y="273027"/>
                  </a:lnTo>
                  <a:lnTo>
                    <a:pt x="441568" y="273396"/>
                  </a:lnTo>
                  <a:lnTo>
                    <a:pt x="439905" y="273396"/>
                  </a:lnTo>
                  <a:lnTo>
                    <a:pt x="438242" y="273212"/>
                  </a:lnTo>
                  <a:lnTo>
                    <a:pt x="436395" y="273027"/>
                  </a:lnTo>
                  <a:lnTo>
                    <a:pt x="434732" y="273212"/>
                  </a:lnTo>
                  <a:lnTo>
                    <a:pt x="433069" y="273766"/>
                  </a:lnTo>
                  <a:lnTo>
                    <a:pt x="432515" y="275244"/>
                  </a:lnTo>
                  <a:lnTo>
                    <a:pt x="432330" y="276906"/>
                  </a:lnTo>
                  <a:lnTo>
                    <a:pt x="432330" y="280785"/>
                  </a:lnTo>
                  <a:lnTo>
                    <a:pt x="431961" y="282263"/>
                  </a:lnTo>
                  <a:lnTo>
                    <a:pt x="433069" y="283556"/>
                  </a:lnTo>
                  <a:lnTo>
                    <a:pt x="434547" y="284849"/>
                  </a:lnTo>
                  <a:lnTo>
                    <a:pt x="436025" y="285958"/>
                  </a:lnTo>
                  <a:lnTo>
                    <a:pt x="437318" y="287436"/>
                  </a:lnTo>
                  <a:lnTo>
                    <a:pt x="438612" y="288729"/>
                  </a:lnTo>
                  <a:lnTo>
                    <a:pt x="439351" y="290391"/>
                  </a:lnTo>
                  <a:lnTo>
                    <a:pt x="439536" y="292423"/>
                  </a:lnTo>
                  <a:lnTo>
                    <a:pt x="439166" y="294640"/>
                  </a:lnTo>
                  <a:lnTo>
                    <a:pt x="437688" y="295009"/>
                  </a:lnTo>
                  <a:lnTo>
                    <a:pt x="436395" y="294825"/>
                  </a:lnTo>
                  <a:lnTo>
                    <a:pt x="433439" y="293716"/>
                  </a:lnTo>
                  <a:lnTo>
                    <a:pt x="431961" y="293347"/>
                  </a:lnTo>
                  <a:lnTo>
                    <a:pt x="431221" y="294640"/>
                  </a:lnTo>
                  <a:lnTo>
                    <a:pt x="430852" y="296118"/>
                  </a:lnTo>
                  <a:lnTo>
                    <a:pt x="430667" y="297965"/>
                  </a:lnTo>
                  <a:lnTo>
                    <a:pt x="430667" y="299812"/>
                  </a:lnTo>
                  <a:lnTo>
                    <a:pt x="430852" y="301660"/>
                  </a:lnTo>
                  <a:lnTo>
                    <a:pt x="430667" y="303137"/>
                  </a:lnTo>
                  <a:lnTo>
                    <a:pt x="431776" y="304061"/>
                  </a:lnTo>
                  <a:lnTo>
                    <a:pt x="432884" y="304800"/>
                  </a:lnTo>
                  <a:lnTo>
                    <a:pt x="434178" y="305539"/>
                  </a:lnTo>
                  <a:lnTo>
                    <a:pt x="435286" y="306463"/>
                  </a:lnTo>
                  <a:lnTo>
                    <a:pt x="436210" y="307571"/>
                  </a:lnTo>
                  <a:lnTo>
                    <a:pt x="436764" y="309049"/>
                  </a:lnTo>
                  <a:lnTo>
                    <a:pt x="436764" y="311081"/>
                  </a:lnTo>
                  <a:lnTo>
                    <a:pt x="435101" y="311635"/>
                  </a:lnTo>
                  <a:lnTo>
                    <a:pt x="433439" y="312004"/>
                  </a:lnTo>
                  <a:lnTo>
                    <a:pt x="431776" y="312189"/>
                  </a:lnTo>
                  <a:lnTo>
                    <a:pt x="430113" y="311635"/>
                  </a:lnTo>
                  <a:lnTo>
                    <a:pt x="428820" y="317916"/>
                  </a:lnTo>
                  <a:lnTo>
                    <a:pt x="428081" y="324566"/>
                  </a:lnTo>
                  <a:lnTo>
                    <a:pt x="427526" y="331585"/>
                  </a:lnTo>
                  <a:lnTo>
                    <a:pt x="427526" y="358925"/>
                  </a:lnTo>
                  <a:lnTo>
                    <a:pt x="427896" y="359849"/>
                  </a:lnTo>
                  <a:lnTo>
                    <a:pt x="428635" y="360403"/>
                  </a:lnTo>
                  <a:lnTo>
                    <a:pt x="429374" y="361142"/>
                  </a:lnTo>
                  <a:lnTo>
                    <a:pt x="429928" y="361881"/>
                  </a:lnTo>
                  <a:lnTo>
                    <a:pt x="430298" y="362989"/>
                  </a:lnTo>
                  <a:lnTo>
                    <a:pt x="430113" y="364467"/>
                  </a:lnTo>
                  <a:lnTo>
                    <a:pt x="429559" y="364836"/>
                  </a:lnTo>
                  <a:lnTo>
                    <a:pt x="428820" y="365945"/>
                  </a:lnTo>
                  <a:lnTo>
                    <a:pt x="428635" y="366314"/>
                  </a:lnTo>
                  <a:lnTo>
                    <a:pt x="428265" y="366868"/>
                  </a:lnTo>
                  <a:lnTo>
                    <a:pt x="424386" y="366129"/>
                  </a:lnTo>
                  <a:lnTo>
                    <a:pt x="420875" y="365021"/>
                  </a:lnTo>
                  <a:lnTo>
                    <a:pt x="417919" y="363359"/>
                  </a:lnTo>
                  <a:lnTo>
                    <a:pt x="415148" y="361511"/>
                  </a:lnTo>
                  <a:lnTo>
                    <a:pt x="412561" y="359479"/>
                  </a:lnTo>
                  <a:lnTo>
                    <a:pt x="409975" y="357263"/>
                  </a:lnTo>
                  <a:lnTo>
                    <a:pt x="407388" y="355231"/>
                  </a:lnTo>
                  <a:lnTo>
                    <a:pt x="404432" y="353568"/>
                  </a:lnTo>
                  <a:lnTo>
                    <a:pt x="401291" y="352090"/>
                  </a:lnTo>
                  <a:lnTo>
                    <a:pt x="397596" y="348950"/>
                  </a:lnTo>
                  <a:lnTo>
                    <a:pt x="393346" y="345994"/>
                  </a:lnTo>
                  <a:lnTo>
                    <a:pt x="388543" y="343593"/>
                  </a:lnTo>
                  <a:lnTo>
                    <a:pt x="383370" y="341561"/>
                  </a:lnTo>
                  <a:lnTo>
                    <a:pt x="378196" y="339713"/>
                  </a:lnTo>
                  <a:lnTo>
                    <a:pt x="372654" y="338051"/>
                  </a:lnTo>
                  <a:lnTo>
                    <a:pt x="367296" y="336573"/>
                  </a:lnTo>
                  <a:lnTo>
                    <a:pt x="362123" y="335095"/>
                  </a:lnTo>
                  <a:lnTo>
                    <a:pt x="357134" y="333802"/>
                  </a:lnTo>
                  <a:lnTo>
                    <a:pt x="360090" y="338975"/>
                  </a:lnTo>
                  <a:lnTo>
                    <a:pt x="363785" y="343962"/>
                  </a:lnTo>
                  <a:lnTo>
                    <a:pt x="368035" y="349135"/>
                  </a:lnTo>
                  <a:lnTo>
                    <a:pt x="376164" y="359849"/>
                  </a:lnTo>
                  <a:lnTo>
                    <a:pt x="379490" y="365206"/>
                  </a:lnTo>
                  <a:lnTo>
                    <a:pt x="382261" y="370563"/>
                  </a:lnTo>
                  <a:lnTo>
                    <a:pt x="380968" y="372410"/>
                  </a:lnTo>
                  <a:lnTo>
                    <a:pt x="379674" y="373334"/>
                  </a:lnTo>
                  <a:lnTo>
                    <a:pt x="378566" y="373519"/>
                  </a:lnTo>
                  <a:lnTo>
                    <a:pt x="377457" y="372964"/>
                  </a:lnTo>
                  <a:lnTo>
                    <a:pt x="376349" y="372041"/>
                  </a:lnTo>
                  <a:lnTo>
                    <a:pt x="375425" y="370748"/>
                  </a:lnTo>
                  <a:lnTo>
                    <a:pt x="374317" y="369270"/>
                  </a:lnTo>
                  <a:lnTo>
                    <a:pt x="372469" y="366314"/>
                  </a:lnTo>
                  <a:lnTo>
                    <a:pt x="369513" y="362250"/>
                  </a:lnTo>
                  <a:lnTo>
                    <a:pt x="366002" y="358001"/>
                  </a:lnTo>
                  <a:lnTo>
                    <a:pt x="362307" y="353199"/>
                  </a:lnTo>
                  <a:lnTo>
                    <a:pt x="358243" y="348580"/>
                  </a:lnTo>
                  <a:lnTo>
                    <a:pt x="354363" y="343777"/>
                  </a:lnTo>
                  <a:lnTo>
                    <a:pt x="350668" y="338975"/>
                  </a:lnTo>
                  <a:lnTo>
                    <a:pt x="347527" y="334726"/>
                  </a:lnTo>
                  <a:lnTo>
                    <a:pt x="344940" y="330662"/>
                  </a:lnTo>
                  <a:lnTo>
                    <a:pt x="342538" y="330292"/>
                  </a:lnTo>
                  <a:lnTo>
                    <a:pt x="339952" y="329923"/>
                  </a:lnTo>
                  <a:lnTo>
                    <a:pt x="337550" y="329369"/>
                  </a:lnTo>
                  <a:lnTo>
                    <a:pt x="335333" y="329184"/>
                  </a:lnTo>
                  <a:lnTo>
                    <a:pt x="333301" y="329553"/>
                  </a:lnTo>
                  <a:lnTo>
                    <a:pt x="338843" y="337497"/>
                  </a:lnTo>
                  <a:lnTo>
                    <a:pt x="344940" y="345625"/>
                  </a:lnTo>
                  <a:lnTo>
                    <a:pt x="351407" y="353937"/>
                  </a:lnTo>
                  <a:lnTo>
                    <a:pt x="357688" y="362250"/>
                  </a:lnTo>
                  <a:lnTo>
                    <a:pt x="363785" y="370932"/>
                  </a:lnTo>
                  <a:lnTo>
                    <a:pt x="369328" y="379799"/>
                  </a:lnTo>
                  <a:lnTo>
                    <a:pt x="369328" y="383124"/>
                  </a:lnTo>
                  <a:lnTo>
                    <a:pt x="368774" y="384048"/>
                  </a:lnTo>
                  <a:lnTo>
                    <a:pt x="367296" y="384602"/>
                  </a:lnTo>
                  <a:lnTo>
                    <a:pt x="366002" y="384602"/>
                  </a:lnTo>
                  <a:lnTo>
                    <a:pt x="364894" y="384048"/>
                  </a:lnTo>
                  <a:lnTo>
                    <a:pt x="362677" y="382570"/>
                  </a:lnTo>
                  <a:lnTo>
                    <a:pt x="361384" y="382201"/>
                  </a:lnTo>
                  <a:lnTo>
                    <a:pt x="360275" y="379245"/>
                  </a:lnTo>
                  <a:lnTo>
                    <a:pt x="358797" y="376474"/>
                  </a:lnTo>
                  <a:lnTo>
                    <a:pt x="357319" y="373888"/>
                  </a:lnTo>
                  <a:lnTo>
                    <a:pt x="355841" y="371117"/>
                  </a:lnTo>
                  <a:lnTo>
                    <a:pt x="347157" y="360033"/>
                  </a:lnTo>
                  <a:lnTo>
                    <a:pt x="338104" y="349135"/>
                  </a:lnTo>
                  <a:lnTo>
                    <a:pt x="328866" y="338051"/>
                  </a:lnTo>
                  <a:lnTo>
                    <a:pt x="326280" y="334356"/>
                  </a:lnTo>
                  <a:lnTo>
                    <a:pt x="324987" y="332324"/>
                  </a:lnTo>
                  <a:lnTo>
                    <a:pt x="323324" y="330477"/>
                  </a:lnTo>
                  <a:lnTo>
                    <a:pt x="321476" y="329184"/>
                  </a:lnTo>
                  <a:lnTo>
                    <a:pt x="319259" y="328260"/>
                  </a:lnTo>
                  <a:lnTo>
                    <a:pt x="322400" y="335649"/>
                  </a:lnTo>
                  <a:lnTo>
                    <a:pt x="326465" y="342854"/>
                  </a:lnTo>
                  <a:lnTo>
                    <a:pt x="330899" y="350058"/>
                  </a:lnTo>
                  <a:lnTo>
                    <a:pt x="335702" y="356893"/>
                  </a:lnTo>
                  <a:lnTo>
                    <a:pt x="340691" y="363913"/>
                  </a:lnTo>
                  <a:lnTo>
                    <a:pt x="345494" y="370748"/>
                  </a:lnTo>
                  <a:lnTo>
                    <a:pt x="350113" y="377767"/>
                  </a:lnTo>
                  <a:lnTo>
                    <a:pt x="354178" y="384787"/>
                  </a:lnTo>
                  <a:lnTo>
                    <a:pt x="357688" y="391991"/>
                  </a:lnTo>
                  <a:lnTo>
                    <a:pt x="356026" y="393839"/>
                  </a:lnTo>
                  <a:lnTo>
                    <a:pt x="354363" y="394577"/>
                  </a:lnTo>
                  <a:lnTo>
                    <a:pt x="352700" y="394577"/>
                  </a:lnTo>
                  <a:lnTo>
                    <a:pt x="351407" y="393654"/>
                  </a:lnTo>
                  <a:lnTo>
                    <a:pt x="349929" y="391991"/>
                  </a:lnTo>
                  <a:lnTo>
                    <a:pt x="348635" y="390144"/>
                  </a:lnTo>
                  <a:lnTo>
                    <a:pt x="347527" y="387743"/>
                  </a:lnTo>
                  <a:lnTo>
                    <a:pt x="346234" y="385341"/>
                  </a:lnTo>
                  <a:lnTo>
                    <a:pt x="345125" y="382940"/>
                  </a:lnTo>
                  <a:lnTo>
                    <a:pt x="344016" y="380723"/>
                  </a:lnTo>
                  <a:lnTo>
                    <a:pt x="342908" y="378691"/>
                  </a:lnTo>
                  <a:lnTo>
                    <a:pt x="341799" y="377213"/>
                  </a:lnTo>
                  <a:lnTo>
                    <a:pt x="334963" y="368346"/>
                  </a:lnTo>
                  <a:lnTo>
                    <a:pt x="322030" y="349504"/>
                  </a:lnTo>
                  <a:lnTo>
                    <a:pt x="315564" y="339898"/>
                  </a:lnTo>
                  <a:lnTo>
                    <a:pt x="313901" y="337497"/>
                  </a:lnTo>
                  <a:lnTo>
                    <a:pt x="312423" y="334726"/>
                  </a:lnTo>
                  <a:lnTo>
                    <a:pt x="310760" y="332324"/>
                  </a:lnTo>
                  <a:lnTo>
                    <a:pt x="308728" y="330108"/>
                  </a:lnTo>
                  <a:lnTo>
                    <a:pt x="306326" y="328260"/>
                  </a:lnTo>
                  <a:lnTo>
                    <a:pt x="305957" y="330477"/>
                  </a:lnTo>
                  <a:lnTo>
                    <a:pt x="306326" y="332509"/>
                  </a:lnTo>
                  <a:lnTo>
                    <a:pt x="307250" y="334356"/>
                  </a:lnTo>
                  <a:lnTo>
                    <a:pt x="308543" y="336388"/>
                  </a:lnTo>
                  <a:lnTo>
                    <a:pt x="310021" y="338051"/>
                  </a:lnTo>
                  <a:lnTo>
                    <a:pt x="318335" y="351905"/>
                  </a:lnTo>
                  <a:lnTo>
                    <a:pt x="325541" y="364282"/>
                  </a:lnTo>
                  <a:lnTo>
                    <a:pt x="332562" y="376659"/>
                  </a:lnTo>
                  <a:lnTo>
                    <a:pt x="339398" y="389590"/>
                  </a:lnTo>
                  <a:lnTo>
                    <a:pt x="340691" y="391068"/>
                  </a:lnTo>
                  <a:lnTo>
                    <a:pt x="342169" y="392361"/>
                  </a:lnTo>
                  <a:lnTo>
                    <a:pt x="343647" y="393839"/>
                  </a:lnTo>
                  <a:lnTo>
                    <a:pt x="343647" y="397903"/>
                  </a:lnTo>
                  <a:lnTo>
                    <a:pt x="343277" y="399750"/>
                  </a:lnTo>
                  <a:lnTo>
                    <a:pt x="342538" y="401043"/>
                  </a:lnTo>
                  <a:lnTo>
                    <a:pt x="341245" y="401782"/>
                  </a:lnTo>
                  <a:lnTo>
                    <a:pt x="339398" y="401412"/>
                  </a:lnTo>
                  <a:lnTo>
                    <a:pt x="338289" y="400489"/>
                  </a:lnTo>
                  <a:lnTo>
                    <a:pt x="337180" y="399380"/>
                  </a:lnTo>
                  <a:lnTo>
                    <a:pt x="335702" y="396794"/>
                  </a:lnTo>
                  <a:lnTo>
                    <a:pt x="334594" y="395686"/>
                  </a:lnTo>
                  <a:lnTo>
                    <a:pt x="333301" y="394947"/>
                  </a:lnTo>
                  <a:lnTo>
                    <a:pt x="330344" y="387188"/>
                  </a:lnTo>
                  <a:lnTo>
                    <a:pt x="326465" y="379615"/>
                  </a:lnTo>
                  <a:lnTo>
                    <a:pt x="322215" y="372041"/>
                  </a:lnTo>
                  <a:lnTo>
                    <a:pt x="317412" y="364652"/>
                  </a:lnTo>
                  <a:lnTo>
                    <a:pt x="312608" y="357447"/>
                  </a:lnTo>
                  <a:lnTo>
                    <a:pt x="307804" y="350428"/>
                  </a:lnTo>
                  <a:lnTo>
                    <a:pt x="303185" y="343593"/>
                  </a:lnTo>
                  <a:lnTo>
                    <a:pt x="302261" y="341745"/>
                  </a:lnTo>
                  <a:lnTo>
                    <a:pt x="301338" y="339529"/>
                  </a:lnTo>
                  <a:lnTo>
                    <a:pt x="298566" y="333433"/>
                  </a:lnTo>
                  <a:lnTo>
                    <a:pt x="297273" y="331770"/>
                  </a:lnTo>
                  <a:lnTo>
                    <a:pt x="295795" y="330477"/>
                  </a:lnTo>
                  <a:lnTo>
                    <a:pt x="293947" y="329738"/>
                  </a:lnTo>
                  <a:lnTo>
                    <a:pt x="291546" y="329553"/>
                  </a:lnTo>
                  <a:lnTo>
                    <a:pt x="298382" y="341745"/>
                  </a:lnTo>
                  <a:lnTo>
                    <a:pt x="305587" y="354122"/>
                  </a:lnTo>
                  <a:lnTo>
                    <a:pt x="312793" y="367053"/>
                  </a:lnTo>
                  <a:lnTo>
                    <a:pt x="319629" y="380169"/>
                  </a:lnTo>
                  <a:lnTo>
                    <a:pt x="326280" y="393839"/>
                  </a:lnTo>
                  <a:lnTo>
                    <a:pt x="332007" y="407878"/>
                  </a:lnTo>
                  <a:lnTo>
                    <a:pt x="330529" y="408617"/>
                  </a:lnTo>
                  <a:lnTo>
                    <a:pt x="329051" y="408986"/>
                  </a:lnTo>
                  <a:lnTo>
                    <a:pt x="327204" y="408801"/>
                  </a:lnTo>
                  <a:lnTo>
                    <a:pt x="325356" y="408432"/>
                  </a:lnTo>
                  <a:lnTo>
                    <a:pt x="321107" y="399750"/>
                  </a:lnTo>
                  <a:lnTo>
                    <a:pt x="312977" y="382385"/>
                  </a:lnTo>
                  <a:lnTo>
                    <a:pt x="308543" y="373888"/>
                  </a:lnTo>
                  <a:lnTo>
                    <a:pt x="304109" y="365575"/>
                  </a:lnTo>
                  <a:lnTo>
                    <a:pt x="299121" y="357447"/>
                  </a:lnTo>
                  <a:lnTo>
                    <a:pt x="293763" y="350058"/>
                  </a:lnTo>
                  <a:lnTo>
                    <a:pt x="287850" y="343039"/>
                  </a:lnTo>
                  <a:lnTo>
                    <a:pt x="287296" y="341191"/>
                  </a:lnTo>
                  <a:lnTo>
                    <a:pt x="285818" y="337127"/>
                  </a:lnTo>
                  <a:lnTo>
                    <a:pt x="284710" y="335465"/>
                  </a:lnTo>
                  <a:lnTo>
                    <a:pt x="283601" y="333987"/>
                  </a:lnTo>
                  <a:lnTo>
                    <a:pt x="282308" y="333248"/>
                  </a:lnTo>
                  <a:lnTo>
                    <a:pt x="280645" y="333248"/>
                  </a:lnTo>
                  <a:lnTo>
                    <a:pt x="283971" y="342115"/>
                  </a:lnTo>
                  <a:lnTo>
                    <a:pt x="288035" y="350982"/>
                  </a:lnTo>
                  <a:lnTo>
                    <a:pt x="292285" y="359849"/>
                  </a:lnTo>
                  <a:lnTo>
                    <a:pt x="296719" y="368900"/>
                  </a:lnTo>
                  <a:lnTo>
                    <a:pt x="300783" y="378506"/>
                  </a:lnTo>
                  <a:lnTo>
                    <a:pt x="303185" y="384787"/>
                  </a:lnTo>
                  <a:lnTo>
                    <a:pt x="305772" y="391068"/>
                  </a:lnTo>
                  <a:lnTo>
                    <a:pt x="308358" y="396979"/>
                  </a:lnTo>
                  <a:lnTo>
                    <a:pt x="311315" y="402521"/>
                  </a:lnTo>
                  <a:lnTo>
                    <a:pt x="314455" y="407693"/>
                  </a:lnTo>
                  <a:lnTo>
                    <a:pt x="317966" y="412127"/>
                  </a:lnTo>
                  <a:lnTo>
                    <a:pt x="317596" y="414159"/>
                  </a:lnTo>
                  <a:lnTo>
                    <a:pt x="316672" y="415821"/>
                  </a:lnTo>
                  <a:lnTo>
                    <a:pt x="315379" y="416929"/>
                  </a:lnTo>
                  <a:lnTo>
                    <a:pt x="314271" y="418223"/>
                  </a:lnTo>
                  <a:lnTo>
                    <a:pt x="311684" y="417114"/>
                  </a:lnTo>
                  <a:lnTo>
                    <a:pt x="309652" y="415267"/>
                  </a:lnTo>
                  <a:lnTo>
                    <a:pt x="308174" y="413050"/>
                  </a:lnTo>
                  <a:lnTo>
                    <a:pt x="306880" y="410649"/>
                  </a:lnTo>
                  <a:lnTo>
                    <a:pt x="305772" y="408063"/>
                  </a:lnTo>
                  <a:lnTo>
                    <a:pt x="304848" y="405476"/>
                  </a:lnTo>
                  <a:lnTo>
                    <a:pt x="303924" y="403075"/>
                  </a:lnTo>
                  <a:lnTo>
                    <a:pt x="300044" y="393839"/>
                  </a:lnTo>
                  <a:lnTo>
                    <a:pt x="296534" y="384602"/>
                  </a:lnTo>
                  <a:lnTo>
                    <a:pt x="293208" y="376659"/>
                  </a:lnTo>
                  <a:lnTo>
                    <a:pt x="289329" y="368716"/>
                  </a:lnTo>
                  <a:lnTo>
                    <a:pt x="281199" y="353568"/>
                  </a:lnTo>
                  <a:lnTo>
                    <a:pt x="277504" y="346548"/>
                  </a:lnTo>
                  <a:lnTo>
                    <a:pt x="276580" y="344886"/>
                  </a:lnTo>
                  <a:lnTo>
                    <a:pt x="275657" y="342854"/>
                  </a:lnTo>
                  <a:lnTo>
                    <a:pt x="274363" y="341007"/>
                  </a:lnTo>
                  <a:lnTo>
                    <a:pt x="272885" y="339344"/>
                  </a:lnTo>
                  <a:lnTo>
                    <a:pt x="271407" y="338051"/>
                  </a:lnTo>
                  <a:lnTo>
                    <a:pt x="269560" y="337497"/>
                  </a:lnTo>
                  <a:lnTo>
                    <a:pt x="275287" y="354307"/>
                  </a:lnTo>
                  <a:lnTo>
                    <a:pt x="281569" y="371671"/>
                  </a:lnTo>
                  <a:lnTo>
                    <a:pt x="288035" y="389405"/>
                  </a:lnTo>
                  <a:lnTo>
                    <a:pt x="294317" y="407324"/>
                  </a:lnTo>
                  <a:lnTo>
                    <a:pt x="300229" y="425057"/>
                  </a:lnTo>
                  <a:lnTo>
                    <a:pt x="299490" y="425796"/>
                  </a:lnTo>
                  <a:lnTo>
                    <a:pt x="298936" y="426720"/>
                  </a:lnTo>
                  <a:lnTo>
                    <a:pt x="298197" y="427459"/>
                  </a:lnTo>
                  <a:lnTo>
                    <a:pt x="297273" y="428013"/>
                  </a:lnTo>
                  <a:lnTo>
                    <a:pt x="295980" y="428198"/>
                  </a:lnTo>
                  <a:lnTo>
                    <a:pt x="293763" y="425612"/>
                  </a:lnTo>
                  <a:lnTo>
                    <a:pt x="292285" y="422841"/>
                  </a:lnTo>
                  <a:lnTo>
                    <a:pt x="291176" y="419885"/>
                  </a:lnTo>
                  <a:lnTo>
                    <a:pt x="290437" y="416560"/>
                  </a:lnTo>
                  <a:lnTo>
                    <a:pt x="289698" y="413420"/>
                  </a:lnTo>
                  <a:lnTo>
                    <a:pt x="288589" y="410279"/>
                  </a:lnTo>
                  <a:lnTo>
                    <a:pt x="279352" y="388112"/>
                  </a:lnTo>
                  <a:lnTo>
                    <a:pt x="275102" y="376659"/>
                  </a:lnTo>
                  <a:lnTo>
                    <a:pt x="273070" y="370563"/>
                  </a:lnTo>
                  <a:lnTo>
                    <a:pt x="271038" y="364652"/>
                  </a:lnTo>
                  <a:lnTo>
                    <a:pt x="269190" y="358740"/>
                  </a:lnTo>
                  <a:lnTo>
                    <a:pt x="266788" y="352829"/>
                  </a:lnTo>
                  <a:lnTo>
                    <a:pt x="264202" y="347472"/>
                  </a:lnTo>
                  <a:lnTo>
                    <a:pt x="260876" y="342300"/>
                  </a:lnTo>
                  <a:lnTo>
                    <a:pt x="259398" y="343593"/>
                  </a:lnTo>
                  <a:lnTo>
                    <a:pt x="258844" y="345071"/>
                  </a:lnTo>
                  <a:lnTo>
                    <a:pt x="259028" y="346733"/>
                  </a:lnTo>
                  <a:lnTo>
                    <a:pt x="259398" y="348580"/>
                  </a:lnTo>
                  <a:lnTo>
                    <a:pt x="260137" y="350428"/>
                  </a:lnTo>
                  <a:lnTo>
                    <a:pt x="261061" y="352275"/>
                  </a:lnTo>
                  <a:lnTo>
                    <a:pt x="261615" y="353937"/>
                  </a:lnTo>
                  <a:lnTo>
                    <a:pt x="265125" y="365760"/>
                  </a:lnTo>
                  <a:lnTo>
                    <a:pt x="268821" y="378137"/>
                  </a:lnTo>
                  <a:lnTo>
                    <a:pt x="272700" y="390698"/>
                  </a:lnTo>
                  <a:lnTo>
                    <a:pt x="276396" y="403260"/>
                  </a:lnTo>
                  <a:lnTo>
                    <a:pt x="279906" y="415636"/>
                  </a:lnTo>
                  <a:lnTo>
                    <a:pt x="283047" y="427459"/>
                  </a:lnTo>
                  <a:lnTo>
                    <a:pt x="281938" y="428383"/>
                  </a:lnTo>
                  <a:lnTo>
                    <a:pt x="280460" y="428567"/>
                  </a:lnTo>
                  <a:lnTo>
                    <a:pt x="278982" y="428567"/>
                  </a:lnTo>
                  <a:lnTo>
                    <a:pt x="277504" y="428013"/>
                  </a:lnTo>
                  <a:lnTo>
                    <a:pt x="276211" y="427459"/>
                  </a:lnTo>
                  <a:lnTo>
                    <a:pt x="271592" y="411018"/>
                  </a:lnTo>
                  <a:lnTo>
                    <a:pt x="266603" y="394577"/>
                  </a:lnTo>
                  <a:lnTo>
                    <a:pt x="261430" y="378506"/>
                  </a:lnTo>
                  <a:lnTo>
                    <a:pt x="256072" y="362989"/>
                  </a:lnTo>
                  <a:lnTo>
                    <a:pt x="250530" y="348396"/>
                  </a:lnTo>
                  <a:lnTo>
                    <a:pt x="250530" y="352275"/>
                  </a:lnTo>
                  <a:lnTo>
                    <a:pt x="250899" y="356524"/>
                  </a:lnTo>
                  <a:lnTo>
                    <a:pt x="251823" y="360957"/>
                  </a:lnTo>
                  <a:lnTo>
                    <a:pt x="252931" y="365760"/>
                  </a:lnTo>
                  <a:lnTo>
                    <a:pt x="254040" y="370932"/>
                  </a:lnTo>
                  <a:lnTo>
                    <a:pt x="254779" y="376105"/>
                  </a:lnTo>
                  <a:lnTo>
                    <a:pt x="255333" y="383679"/>
                  </a:lnTo>
                  <a:lnTo>
                    <a:pt x="255888" y="391622"/>
                  </a:lnTo>
                  <a:lnTo>
                    <a:pt x="256257" y="399380"/>
                  </a:lnTo>
                  <a:lnTo>
                    <a:pt x="256811" y="406954"/>
                  </a:lnTo>
                  <a:lnTo>
                    <a:pt x="257920" y="413974"/>
                  </a:lnTo>
                  <a:lnTo>
                    <a:pt x="260137" y="421363"/>
                  </a:lnTo>
                  <a:lnTo>
                    <a:pt x="260322" y="423210"/>
                  </a:lnTo>
                  <a:lnTo>
                    <a:pt x="260322" y="424873"/>
                  </a:lnTo>
                  <a:lnTo>
                    <a:pt x="259583" y="426166"/>
                  </a:lnTo>
                  <a:lnTo>
                    <a:pt x="258289" y="427459"/>
                  </a:lnTo>
                  <a:lnTo>
                    <a:pt x="256072" y="428198"/>
                  </a:lnTo>
                  <a:lnTo>
                    <a:pt x="253671" y="422471"/>
                  </a:lnTo>
                  <a:lnTo>
                    <a:pt x="251823" y="416375"/>
                  </a:lnTo>
                  <a:lnTo>
                    <a:pt x="250345" y="409910"/>
                  </a:lnTo>
                  <a:lnTo>
                    <a:pt x="249421" y="403260"/>
                  </a:lnTo>
                  <a:lnTo>
                    <a:pt x="248682" y="396240"/>
                  </a:lnTo>
                  <a:lnTo>
                    <a:pt x="247019" y="375181"/>
                  </a:lnTo>
                  <a:lnTo>
                    <a:pt x="246096" y="368161"/>
                  </a:lnTo>
                  <a:lnTo>
                    <a:pt x="244802" y="361511"/>
                  </a:lnTo>
                  <a:lnTo>
                    <a:pt x="243139" y="355231"/>
                  </a:lnTo>
                  <a:lnTo>
                    <a:pt x="241846" y="355600"/>
                  </a:lnTo>
                  <a:lnTo>
                    <a:pt x="240738" y="356154"/>
                  </a:lnTo>
                  <a:lnTo>
                    <a:pt x="239814" y="357078"/>
                  </a:lnTo>
                  <a:lnTo>
                    <a:pt x="238705" y="357817"/>
                  </a:lnTo>
                  <a:lnTo>
                    <a:pt x="237597" y="358371"/>
                  </a:lnTo>
                  <a:lnTo>
                    <a:pt x="239444" y="367053"/>
                  </a:lnTo>
                  <a:lnTo>
                    <a:pt x="240738" y="376474"/>
                  </a:lnTo>
                  <a:lnTo>
                    <a:pt x="241846" y="386080"/>
                  </a:lnTo>
                  <a:lnTo>
                    <a:pt x="242585" y="395871"/>
                  </a:lnTo>
                  <a:lnTo>
                    <a:pt x="244063" y="415821"/>
                  </a:lnTo>
                  <a:lnTo>
                    <a:pt x="244987" y="425427"/>
                  </a:lnTo>
                  <a:lnTo>
                    <a:pt x="246280" y="434848"/>
                  </a:lnTo>
                  <a:lnTo>
                    <a:pt x="245172" y="435402"/>
                  </a:lnTo>
                  <a:lnTo>
                    <a:pt x="244248" y="435956"/>
                  </a:lnTo>
                  <a:lnTo>
                    <a:pt x="243139" y="436511"/>
                  </a:lnTo>
                  <a:lnTo>
                    <a:pt x="241846" y="436695"/>
                  </a:lnTo>
                  <a:lnTo>
                    <a:pt x="240183" y="436695"/>
                  </a:lnTo>
                  <a:lnTo>
                    <a:pt x="238890" y="434294"/>
                  </a:lnTo>
                  <a:lnTo>
                    <a:pt x="238336" y="431708"/>
                  </a:lnTo>
                  <a:lnTo>
                    <a:pt x="238151" y="429121"/>
                  </a:lnTo>
                  <a:lnTo>
                    <a:pt x="238151" y="426351"/>
                  </a:lnTo>
                  <a:lnTo>
                    <a:pt x="238336" y="423580"/>
                  </a:lnTo>
                  <a:lnTo>
                    <a:pt x="238336" y="420809"/>
                  </a:lnTo>
                  <a:lnTo>
                    <a:pt x="237597" y="410649"/>
                  </a:lnTo>
                  <a:lnTo>
                    <a:pt x="236488" y="399935"/>
                  </a:lnTo>
                  <a:lnTo>
                    <a:pt x="235195" y="389405"/>
                  </a:lnTo>
                  <a:lnTo>
                    <a:pt x="234086" y="379060"/>
                  </a:lnTo>
                  <a:lnTo>
                    <a:pt x="233902" y="375551"/>
                  </a:lnTo>
                  <a:lnTo>
                    <a:pt x="233717" y="372225"/>
                  </a:lnTo>
                  <a:lnTo>
                    <a:pt x="233532" y="369085"/>
                  </a:lnTo>
                  <a:lnTo>
                    <a:pt x="233163" y="366129"/>
                  </a:lnTo>
                  <a:lnTo>
                    <a:pt x="232608" y="363359"/>
                  </a:lnTo>
                  <a:lnTo>
                    <a:pt x="231500" y="360957"/>
                  </a:lnTo>
                  <a:lnTo>
                    <a:pt x="229652" y="358925"/>
                  </a:lnTo>
                  <a:lnTo>
                    <a:pt x="228359" y="362250"/>
                  </a:lnTo>
                  <a:lnTo>
                    <a:pt x="227435" y="365945"/>
                  </a:lnTo>
                  <a:lnTo>
                    <a:pt x="227066" y="370009"/>
                  </a:lnTo>
                  <a:lnTo>
                    <a:pt x="226881" y="374257"/>
                  </a:lnTo>
                  <a:lnTo>
                    <a:pt x="226881" y="383494"/>
                  </a:lnTo>
                  <a:lnTo>
                    <a:pt x="226696" y="388297"/>
                  </a:lnTo>
                  <a:lnTo>
                    <a:pt x="226327" y="399380"/>
                  </a:lnTo>
                  <a:lnTo>
                    <a:pt x="225957" y="410279"/>
                  </a:lnTo>
                  <a:lnTo>
                    <a:pt x="225772" y="420809"/>
                  </a:lnTo>
                  <a:lnTo>
                    <a:pt x="225403" y="430599"/>
                  </a:lnTo>
                  <a:lnTo>
                    <a:pt x="223925" y="431338"/>
                  </a:lnTo>
                  <a:lnTo>
                    <a:pt x="222447" y="431892"/>
                  </a:lnTo>
                  <a:lnTo>
                    <a:pt x="220969" y="432262"/>
                  </a:lnTo>
                  <a:lnTo>
                    <a:pt x="219306" y="431708"/>
                  </a:lnTo>
                  <a:lnTo>
                    <a:pt x="219121" y="423395"/>
                  </a:lnTo>
                  <a:lnTo>
                    <a:pt x="219121" y="414713"/>
                  </a:lnTo>
                  <a:lnTo>
                    <a:pt x="219491" y="395871"/>
                  </a:lnTo>
                  <a:lnTo>
                    <a:pt x="219675" y="386265"/>
                  </a:lnTo>
                  <a:lnTo>
                    <a:pt x="219491" y="376844"/>
                  </a:lnTo>
                  <a:lnTo>
                    <a:pt x="218936" y="367607"/>
                  </a:lnTo>
                  <a:lnTo>
                    <a:pt x="218013" y="358925"/>
                  </a:lnTo>
                  <a:lnTo>
                    <a:pt x="216350" y="359664"/>
                  </a:lnTo>
                  <a:lnTo>
                    <a:pt x="215056" y="360957"/>
                  </a:lnTo>
                  <a:lnTo>
                    <a:pt x="214317" y="362620"/>
                  </a:lnTo>
                  <a:lnTo>
                    <a:pt x="213948" y="364652"/>
                  </a:lnTo>
                  <a:lnTo>
                    <a:pt x="213578" y="367053"/>
                  </a:lnTo>
                  <a:lnTo>
                    <a:pt x="213578" y="369639"/>
                  </a:lnTo>
                  <a:lnTo>
                    <a:pt x="213763" y="372410"/>
                  </a:lnTo>
                  <a:lnTo>
                    <a:pt x="213763" y="375181"/>
                  </a:lnTo>
                  <a:lnTo>
                    <a:pt x="213948" y="377767"/>
                  </a:lnTo>
                  <a:lnTo>
                    <a:pt x="213763" y="380353"/>
                  </a:lnTo>
                  <a:lnTo>
                    <a:pt x="212839" y="389590"/>
                  </a:lnTo>
                  <a:lnTo>
                    <a:pt x="211731" y="399380"/>
                  </a:lnTo>
                  <a:lnTo>
                    <a:pt x="210622" y="409540"/>
                  </a:lnTo>
                  <a:lnTo>
                    <a:pt x="209329" y="419331"/>
                  </a:lnTo>
                  <a:lnTo>
                    <a:pt x="208220" y="428937"/>
                  </a:lnTo>
                  <a:lnTo>
                    <a:pt x="207112" y="437988"/>
                  </a:lnTo>
                  <a:lnTo>
                    <a:pt x="206927" y="439651"/>
                  </a:lnTo>
                  <a:lnTo>
                    <a:pt x="206558" y="441313"/>
                  </a:lnTo>
                  <a:lnTo>
                    <a:pt x="206188" y="443161"/>
                  </a:lnTo>
                  <a:lnTo>
                    <a:pt x="205634" y="444823"/>
                  </a:lnTo>
                  <a:lnTo>
                    <a:pt x="204710" y="446301"/>
                  </a:lnTo>
                  <a:lnTo>
                    <a:pt x="203417" y="447409"/>
                  </a:lnTo>
                  <a:lnTo>
                    <a:pt x="201754" y="448148"/>
                  </a:lnTo>
                  <a:lnTo>
                    <a:pt x="199722" y="448333"/>
                  </a:lnTo>
                  <a:lnTo>
                    <a:pt x="199167" y="445193"/>
                  </a:lnTo>
                  <a:lnTo>
                    <a:pt x="199167" y="442237"/>
                  </a:lnTo>
                  <a:lnTo>
                    <a:pt x="199537" y="439466"/>
                  </a:lnTo>
                  <a:lnTo>
                    <a:pt x="200276" y="436695"/>
                  </a:lnTo>
                  <a:lnTo>
                    <a:pt x="200830" y="433555"/>
                  </a:lnTo>
                  <a:lnTo>
                    <a:pt x="201200" y="430230"/>
                  </a:lnTo>
                  <a:lnTo>
                    <a:pt x="200830" y="426351"/>
                  </a:lnTo>
                  <a:lnTo>
                    <a:pt x="199722" y="424873"/>
                  </a:lnTo>
                  <a:lnTo>
                    <a:pt x="198428" y="423949"/>
                  </a:lnTo>
                  <a:lnTo>
                    <a:pt x="196581" y="423210"/>
                  </a:lnTo>
                  <a:lnTo>
                    <a:pt x="194179" y="423210"/>
                  </a:lnTo>
                  <a:lnTo>
                    <a:pt x="195103" y="422102"/>
                  </a:lnTo>
                  <a:lnTo>
                    <a:pt x="196026" y="421917"/>
                  </a:lnTo>
                  <a:lnTo>
                    <a:pt x="197320" y="422287"/>
                  </a:lnTo>
                  <a:lnTo>
                    <a:pt x="198613" y="422841"/>
                  </a:lnTo>
                  <a:lnTo>
                    <a:pt x="200091" y="423210"/>
                  </a:lnTo>
                  <a:lnTo>
                    <a:pt x="201569" y="423210"/>
                  </a:lnTo>
                  <a:lnTo>
                    <a:pt x="201384" y="421917"/>
                  </a:lnTo>
                  <a:lnTo>
                    <a:pt x="201015" y="420809"/>
                  </a:lnTo>
                  <a:lnTo>
                    <a:pt x="200276" y="420070"/>
                  </a:lnTo>
                  <a:lnTo>
                    <a:pt x="200645" y="419885"/>
                  </a:lnTo>
                  <a:lnTo>
                    <a:pt x="201015" y="419516"/>
                  </a:lnTo>
                  <a:lnTo>
                    <a:pt x="202123" y="418961"/>
                  </a:lnTo>
                  <a:lnTo>
                    <a:pt x="202493" y="418592"/>
                  </a:lnTo>
                  <a:lnTo>
                    <a:pt x="202678" y="418223"/>
                  </a:lnTo>
                  <a:lnTo>
                    <a:pt x="203047" y="412311"/>
                  </a:lnTo>
                  <a:lnTo>
                    <a:pt x="203786" y="406400"/>
                  </a:lnTo>
                  <a:lnTo>
                    <a:pt x="206003" y="388112"/>
                  </a:lnTo>
                  <a:lnTo>
                    <a:pt x="206373" y="382201"/>
                  </a:lnTo>
                  <a:lnTo>
                    <a:pt x="206373" y="376289"/>
                  </a:lnTo>
                  <a:lnTo>
                    <a:pt x="205819" y="370748"/>
                  </a:lnTo>
                  <a:lnTo>
                    <a:pt x="204525" y="365575"/>
                  </a:lnTo>
                  <a:lnTo>
                    <a:pt x="205080" y="364652"/>
                  </a:lnTo>
                  <a:lnTo>
                    <a:pt x="205819" y="363543"/>
                  </a:lnTo>
                  <a:lnTo>
                    <a:pt x="206558" y="362065"/>
                  </a:lnTo>
                  <a:lnTo>
                    <a:pt x="207112" y="360772"/>
                  </a:lnTo>
                  <a:lnTo>
                    <a:pt x="207297" y="359479"/>
                  </a:lnTo>
                  <a:lnTo>
                    <a:pt x="207112" y="358371"/>
                  </a:lnTo>
                  <a:lnTo>
                    <a:pt x="206558" y="357447"/>
                  </a:lnTo>
                  <a:lnTo>
                    <a:pt x="205264" y="357078"/>
                  </a:lnTo>
                  <a:lnTo>
                    <a:pt x="203971" y="363728"/>
                  </a:lnTo>
                  <a:lnTo>
                    <a:pt x="203047" y="370563"/>
                  </a:lnTo>
                  <a:lnTo>
                    <a:pt x="202123" y="377767"/>
                  </a:lnTo>
                  <a:lnTo>
                    <a:pt x="200830" y="385156"/>
                  </a:lnTo>
                  <a:lnTo>
                    <a:pt x="200091" y="386819"/>
                  </a:lnTo>
                  <a:lnTo>
                    <a:pt x="199167" y="388481"/>
                  </a:lnTo>
                  <a:lnTo>
                    <a:pt x="198428" y="390144"/>
                  </a:lnTo>
                  <a:lnTo>
                    <a:pt x="196211" y="397718"/>
                  </a:lnTo>
                  <a:lnTo>
                    <a:pt x="194179" y="405661"/>
                  </a:lnTo>
                  <a:lnTo>
                    <a:pt x="192331" y="413604"/>
                  </a:lnTo>
                  <a:lnTo>
                    <a:pt x="190669" y="421363"/>
                  </a:lnTo>
                  <a:lnTo>
                    <a:pt x="189191" y="428752"/>
                  </a:lnTo>
                  <a:lnTo>
                    <a:pt x="189006" y="430230"/>
                  </a:lnTo>
                  <a:lnTo>
                    <a:pt x="189006" y="433370"/>
                  </a:lnTo>
                  <a:lnTo>
                    <a:pt x="188821" y="434848"/>
                  </a:lnTo>
                  <a:lnTo>
                    <a:pt x="188451" y="436141"/>
                  </a:lnTo>
                  <a:lnTo>
                    <a:pt x="187712" y="437434"/>
                  </a:lnTo>
                  <a:lnTo>
                    <a:pt x="186789" y="438358"/>
                  </a:lnTo>
                  <a:lnTo>
                    <a:pt x="185311" y="438912"/>
                  </a:lnTo>
                  <a:lnTo>
                    <a:pt x="183094" y="439097"/>
                  </a:lnTo>
                  <a:lnTo>
                    <a:pt x="182724" y="432262"/>
                  </a:lnTo>
                  <a:lnTo>
                    <a:pt x="183278" y="425612"/>
                  </a:lnTo>
                  <a:lnTo>
                    <a:pt x="184572" y="418961"/>
                  </a:lnTo>
                  <a:lnTo>
                    <a:pt x="186419" y="412496"/>
                  </a:lnTo>
                  <a:lnTo>
                    <a:pt x="192516" y="392545"/>
                  </a:lnTo>
                  <a:lnTo>
                    <a:pt x="194179" y="385895"/>
                  </a:lnTo>
                  <a:lnTo>
                    <a:pt x="195472" y="378321"/>
                  </a:lnTo>
                  <a:lnTo>
                    <a:pt x="196211" y="370563"/>
                  </a:lnTo>
                  <a:lnTo>
                    <a:pt x="197320" y="354676"/>
                  </a:lnTo>
                  <a:lnTo>
                    <a:pt x="197505" y="353568"/>
                  </a:lnTo>
                  <a:lnTo>
                    <a:pt x="197874" y="352275"/>
                  </a:lnTo>
                  <a:lnTo>
                    <a:pt x="198244" y="350797"/>
                  </a:lnTo>
                  <a:lnTo>
                    <a:pt x="198428" y="349504"/>
                  </a:lnTo>
                  <a:lnTo>
                    <a:pt x="198428" y="348396"/>
                  </a:lnTo>
                  <a:lnTo>
                    <a:pt x="198059" y="347287"/>
                  </a:lnTo>
                  <a:lnTo>
                    <a:pt x="197135" y="346548"/>
                  </a:lnTo>
                  <a:lnTo>
                    <a:pt x="195472" y="345994"/>
                  </a:lnTo>
                  <a:lnTo>
                    <a:pt x="190114" y="364282"/>
                  </a:lnTo>
                  <a:lnTo>
                    <a:pt x="184387" y="382570"/>
                  </a:lnTo>
                  <a:lnTo>
                    <a:pt x="178844" y="400858"/>
                  </a:lnTo>
                  <a:lnTo>
                    <a:pt x="173671" y="419146"/>
                  </a:lnTo>
                  <a:lnTo>
                    <a:pt x="169052" y="437249"/>
                  </a:lnTo>
                  <a:lnTo>
                    <a:pt x="167389" y="438173"/>
                  </a:lnTo>
                  <a:lnTo>
                    <a:pt x="165357" y="438543"/>
                  </a:lnTo>
                  <a:lnTo>
                    <a:pt x="162955" y="438543"/>
                  </a:lnTo>
                  <a:lnTo>
                    <a:pt x="164248" y="428752"/>
                  </a:lnTo>
                  <a:lnTo>
                    <a:pt x="166465" y="418777"/>
                  </a:lnTo>
                  <a:lnTo>
                    <a:pt x="169052" y="408617"/>
                  </a:lnTo>
                  <a:lnTo>
                    <a:pt x="172008" y="398457"/>
                  </a:lnTo>
                  <a:lnTo>
                    <a:pt x="175149" y="388297"/>
                  </a:lnTo>
                  <a:lnTo>
                    <a:pt x="177920" y="378137"/>
                  </a:lnTo>
                  <a:lnTo>
                    <a:pt x="180692" y="367792"/>
                  </a:lnTo>
                  <a:lnTo>
                    <a:pt x="182539" y="357817"/>
                  </a:lnTo>
                  <a:lnTo>
                    <a:pt x="183833" y="347841"/>
                  </a:lnTo>
                  <a:lnTo>
                    <a:pt x="176812" y="362250"/>
                  </a:lnTo>
                  <a:lnTo>
                    <a:pt x="170161" y="376844"/>
                  </a:lnTo>
                  <a:lnTo>
                    <a:pt x="163879" y="391991"/>
                  </a:lnTo>
                  <a:lnTo>
                    <a:pt x="151315" y="421917"/>
                  </a:lnTo>
                  <a:lnTo>
                    <a:pt x="151315" y="428198"/>
                  </a:lnTo>
                  <a:lnTo>
                    <a:pt x="150392" y="428937"/>
                  </a:lnTo>
                  <a:lnTo>
                    <a:pt x="148175" y="431708"/>
                  </a:lnTo>
                  <a:lnTo>
                    <a:pt x="147066" y="432262"/>
                  </a:lnTo>
                  <a:lnTo>
                    <a:pt x="145773" y="432631"/>
                  </a:lnTo>
                  <a:lnTo>
                    <a:pt x="143925" y="432447"/>
                  </a:lnTo>
                  <a:lnTo>
                    <a:pt x="144110" y="427089"/>
                  </a:lnTo>
                  <a:lnTo>
                    <a:pt x="145034" y="421548"/>
                  </a:lnTo>
                  <a:lnTo>
                    <a:pt x="146697" y="416006"/>
                  </a:lnTo>
                  <a:lnTo>
                    <a:pt x="148544" y="410464"/>
                  </a:lnTo>
                  <a:lnTo>
                    <a:pt x="150761" y="405107"/>
                  </a:lnTo>
                  <a:lnTo>
                    <a:pt x="152978" y="399935"/>
                  </a:lnTo>
                  <a:lnTo>
                    <a:pt x="155011" y="394947"/>
                  </a:lnTo>
                  <a:lnTo>
                    <a:pt x="158521" y="386265"/>
                  </a:lnTo>
                  <a:lnTo>
                    <a:pt x="161847" y="377952"/>
                  </a:lnTo>
                  <a:lnTo>
                    <a:pt x="165172" y="369824"/>
                  </a:lnTo>
                  <a:lnTo>
                    <a:pt x="168313" y="361696"/>
                  </a:lnTo>
                  <a:lnTo>
                    <a:pt x="171084" y="353199"/>
                  </a:lnTo>
                  <a:lnTo>
                    <a:pt x="173301" y="344147"/>
                  </a:lnTo>
                  <a:lnTo>
                    <a:pt x="174225" y="343962"/>
                  </a:lnTo>
                  <a:lnTo>
                    <a:pt x="175149" y="343039"/>
                  </a:lnTo>
                  <a:lnTo>
                    <a:pt x="176073" y="341745"/>
                  </a:lnTo>
                  <a:lnTo>
                    <a:pt x="176812" y="340083"/>
                  </a:lnTo>
                  <a:lnTo>
                    <a:pt x="177366" y="338420"/>
                  </a:lnTo>
                  <a:lnTo>
                    <a:pt x="177181" y="336943"/>
                  </a:lnTo>
                  <a:lnTo>
                    <a:pt x="176442" y="335649"/>
                  </a:lnTo>
                  <a:lnTo>
                    <a:pt x="174964" y="336758"/>
                  </a:lnTo>
                  <a:lnTo>
                    <a:pt x="174040" y="338420"/>
                  </a:lnTo>
                  <a:lnTo>
                    <a:pt x="173671" y="340083"/>
                  </a:lnTo>
                  <a:lnTo>
                    <a:pt x="173117" y="341930"/>
                  </a:lnTo>
                  <a:lnTo>
                    <a:pt x="172747" y="343593"/>
                  </a:lnTo>
                  <a:lnTo>
                    <a:pt x="169976" y="349689"/>
                  </a:lnTo>
                  <a:lnTo>
                    <a:pt x="166650" y="355600"/>
                  </a:lnTo>
                  <a:lnTo>
                    <a:pt x="163140" y="361511"/>
                  </a:lnTo>
                  <a:lnTo>
                    <a:pt x="159814" y="367423"/>
                  </a:lnTo>
                  <a:lnTo>
                    <a:pt x="151685" y="383679"/>
                  </a:lnTo>
                  <a:lnTo>
                    <a:pt x="135426" y="416560"/>
                  </a:lnTo>
                  <a:lnTo>
                    <a:pt x="135426" y="418038"/>
                  </a:lnTo>
                  <a:lnTo>
                    <a:pt x="135057" y="419331"/>
                  </a:lnTo>
                  <a:lnTo>
                    <a:pt x="134687" y="420439"/>
                  </a:lnTo>
                  <a:lnTo>
                    <a:pt x="134687" y="421917"/>
                  </a:lnTo>
                  <a:lnTo>
                    <a:pt x="133579" y="422841"/>
                  </a:lnTo>
                  <a:lnTo>
                    <a:pt x="132286" y="423949"/>
                  </a:lnTo>
                  <a:lnTo>
                    <a:pt x="130992" y="425242"/>
                  </a:lnTo>
                  <a:lnTo>
                    <a:pt x="129699" y="425981"/>
                  </a:lnTo>
                  <a:lnTo>
                    <a:pt x="128036" y="426166"/>
                  </a:lnTo>
                  <a:lnTo>
                    <a:pt x="126189" y="425612"/>
                  </a:lnTo>
                  <a:lnTo>
                    <a:pt x="126189" y="422102"/>
                  </a:lnTo>
                  <a:lnTo>
                    <a:pt x="127112" y="418592"/>
                  </a:lnTo>
                  <a:lnTo>
                    <a:pt x="128775" y="415267"/>
                  </a:lnTo>
                  <a:lnTo>
                    <a:pt x="130623" y="411757"/>
                  </a:lnTo>
                  <a:lnTo>
                    <a:pt x="132286" y="408432"/>
                  </a:lnTo>
                  <a:lnTo>
                    <a:pt x="134503" y="402890"/>
                  </a:lnTo>
                  <a:lnTo>
                    <a:pt x="136720" y="397164"/>
                  </a:lnTo>
                  <a:lnTo>
                    <a:pt x="139121" y="391437"/>
                  </a:lnTo>
                  <a:lnTo>
                    <a:pt x="140784" y="388297"/>
                  </a:lnTo>
                  <a:lnTo>
                    <a:pt x="142632" y="385156"/>
                  </a:lnTo>
                  <a:lnTo>
                    <a:pt x="144664" y="382016"/>
                  </a:lnTo>
                  <a:lnTo>
                    <a:pt x="146327" y="378506"/>
                  </a:lnTo>
                  <a:lnTo>
                    <a:pt x="150761" y="369639"/>
                  </a:lnTo>
                  <a:lnTo>
                    <a:pt x="155380" y="360588"/>
                  </a:lnTo>
                  <a:lnTo>
                    <a:pt x="159814" y="351536"/>
                  </a:lnTo>
                  <a:lnTo>
                    <a:pt x="161477" y="347657"/>
                  </a:lnTo>
                  <a:lnTo>
                    <a:pt x="162586" y="343777"/>
                  </a:lnTo>
                  <a:lnTo>
                    <a:pt x="163879" y="340083"/>
                  </a:lnTo>
                  <a:lnTo>
                    <a:pt x="165357" y="336943"/>
                  </a:lnTo>
                  <a:lnTo>
                    <a:pt x="165357" y="336573"/>
                  </a:lnTo>
                  <a:lnTo>
                    <a:pt x="165542" y="335834"/>
                  </a:lnTo>
                  <a:lnTo>
                    <a:pt x="165542" y="334911"/>
                  </a:lnTo>
                  <a:lnTo>
                    <a:pt x="165172" y="333802"/>
                  </a:lnTo>
                  <a:lnTo>
                    <a:pt x="164433" y="332694"/>
                  </a:lnTo>
                  <a:lnTo>
                    <a:pt x="162955" y="331955"/>
                  </a:lnTo>
                  <a:close/>
                </a:path>
              </a:pathLst>
            </a:custGeom>
            <a:solidFill>
              <a:srgbClr val="EDA835"/>
            </a:solidFill>
            <a:ln w="0" algn="ctr">
              <a:solidFill>
                <a:srgbClr val="EDA835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115920778" y="113527125"/>
              <a:ext cx="560181" cy="575426"/>
            </a:xfrm>
            <a:custGeom>
              <a:avLst/>
              <a:gdLst>
                <a:gd name="T0" fmla="*/ 181430 w 560181"/>
                <a:gd name="T1" fmla="*/ 43781 h 575426"/>
                <a:gd name="T2" fmla="*/ 145033 w 560181"/>
                <a:gd name="T3" fmla="*/ 49692 h 575426"/>
                <a:gd name="T4" fmla="*/ 108636 w 560181"/>
                <a:gd name="T5" fmla="*/ 56342 h 575426"/>
                <a:gd name="T6" fmla="*/ 57089 w 560181"/>
                <a:gd name="T7" fmla="*/ 61330 h 575426"/>
                <a:gd name="T8" fmla="*/ 4064 w 560181"/>
                <a:gd name="T9" fmla="*/ 60037 h 575426"/>
                <a:gd name="T10" fmla="*/ 2217 w 560181"/>
                <a:gd name="T11" fmla="*/ 116378 h 575426"/>
                <a:gd name="T12" fmla="*/ 369 w 560181"/>
                <a:gd name="T13" fmla="*/ 180109 h 575426"/>
                <a:gd name="T14" fmla="*/ 1847 w 560181"/>
                <a:gd name="T15" fmla="*/ 234419 h 575426"/>
                <a:gd name="T16" fmla="*/ 4618 w 560181"/>
                <a:gd name="T17" fmla="*/ 296857 h 575426"/>
                <a:gd name="T18" fmla="*/ 8129 w 560181"/>
                <a:gd name="T19" fmla="*/ 328815 h 575426"/>
                <a:gd name="T20" fmla="*/ 15334 w 560181"/>
                <a:gd name="T21" fmla="*/ 358186 h 575426"/>
                <a:gd name="T22" fmla="*/ 31593 w 560181"/>
                <a:gd name="T23" fmla="*/ 392730 h 575426"/>
                <a:gd name="T24" fmla="*/ 52840 w 560181"/>
                <a:gd name="T25" fmla="*/ 423395 h 575426"/>
                <a:gd name="T26" fmla="*/ 72239 w 560181"/>
                <a:gd name="T27" fmla="*/ 443900 h 575426"/>
                <a:gd name="T28" fmla="*/ 92563 w 560181"/>
                <a:gd name="T29" fmla="*/ 459786 h 575426"/>
                <a:gd name="T30" fmla="*/ 117320 w 560181"/>
                <a:gd name="T31" fmla="*/ 480106 h 575426"/>
                <a:gd name="T32" fmla="*/ 142262 w 560181"/>
                <a:gd name="T33" fmla="*/ 499503 h 575426"/>
                <a:gd name="T34" fmla="*/ 186604 w 560181"/>
                <a:gd name="T35" fmla="*/ 529983 h 575426"/>
                <a:gd name="T36" fmla="*/ 218012 w 560181"/>
                <a:gd name="T37" fmla="*/ 548825 h 575426"/>
                <a:gd name="T38" fmla="*/ 253485 w 560181"/>
                <a:gd name="T39" fmla="*/ 567482 h 575426"/>
                <a:gd name="T40" fmla="*/ 268266 w 560181"/>
                <a:gd name="T41" fmla="*/ 573763 h 575426"/>
                <a:gd name="T42" fmla="*/ 278612 w 560181"/>
                <a:gd name="T43" fmla="*/ 575426 h 575426"/>
                <a:gd name="T44" fmla="*/ 292284 w 560181"/>
                <a:gd name="T45" fmla="*/ 572285 h 575426"/>
                <a:gd name="T46" fmla="*/ 307804 w 560181"/>
                <a:gd name="T47" fmla="*/ 566928 h 575426"/>
                <a:gd name="T48" fmla="*/ 325356 w 560181"/>
                <a:gd name="T49" fmla="*/ 559909 h 575426"/>
                <a:gd name="T50" fmla="*/ 368034 w 560181"/>
                <a:gd name="T51" fmla="*/ 535894 h 575426"/>
                <a:gd name="T52" fmla="*/ 384478 w 560181"/>
                <a:gd name="T53" fmla="*/ 523148 h 575426"/>
                <a:gd name="T54" fmla="*/ 407203 w 560181"/>
                <a:gd name="T55" fmla="*/ 509663 h 575426"/>
                <a:gd name="T56" fmla="*/ 435286 w 560181"/>
                <a:gd name="T57" fmla="*/ 492114 h 575426"/>
                <a:gd name="T58" fmla="*/ 460782 w 560181"/>
                <a:gd name="T59" fmla="*/ 470870 h 575426"/>
                <a:gd name="T60" fmla="*/ 482029 w 560181"/>
                <a:gd name="T61" fmla="*/ 445378 h 575426"/>
                <a:gd name="T62" fmla="*/ 502722 w 560181"/>
                <a:gd name="T63" fmla="*/ 417114 h 575426"/>
                <a:gd name="T64" fmla="*/ 523230 w 560181"/>
                <a:gd name="T65" fmla="*/ 384418 h 575426"/>
                <a:gd name="T66" fmla="*/ 539858 w 560181"/>
                <a:gd name="T67" fmla="*/ 347472 h 575426"/>
                <a:gd name="T68" fmla="*/ 550020 w 560181"/>
                <a:gd name="T69" fmla="*/ 308125 h 575426"/>
                <a:gd name="T70" fmla="*/ 556301 w 560181"/>
                <a:gd name="T71" fmla="*/ 266746 h 575426"/>
                <a:gd name="T72" fmla="*/ 559257 w 560181"/>
                <a:gd name="T73" fmla="*/ 222412 h 575426"/>
                <a:gd name="T74" fmla="*/ 559812 w 560181"/>
                <a:gd name="T75" fmla="*/ 179370 h 575426"/>
                <a:gd name="T76" fmla="*/ 555932 w 560181"/>
                <a:gd name="T77" fmla="*/ 112314 h 575426"/>
                <a:gd name="T78" fmla="*/ 538934 w 560181"/>
                <a:gd name="T79" fmla="*/ 66133 h 575426"/>
                <a:gd name="T80" fmla="*/ 477595 w 560181"/>
                <a:gd name="T81" fmla="*/ 60591 h 575426"/>
                <a:gd name="T82" fmla="*/ 429374 w 560181"/>
                <a:gd name="T83" fmla="*/ 51909 h 575426"/>
                <a:gd name="T84" fmla="*/ 383000 w 560181"/>
                <a:gd name="T85" fmla="*/ 40271 h 575426"/>
                <a:gd name="T86" fmla="*/ 329236 w 560181"/>
                <a:gd name="T87" fmla="*/ 23276 h 575426"/>
                <a:gd name="T88" fmla="*/ 299675 w 560181"/>
                <a:gd name="T89" fmla="*/ 9421 h 575426"/>
                <a:gd name="T90" fmla="*/ 272146 w 560181"/>
                <a:gd name="T91" fmla="*/ 4988 h 575426"/>
                <a:gd name="T92" fmla="*/ 245171 w 560181"/>
                <a:gd name="T93" fmla="*/ 20690 h 575426"/>
                <a:gd name="T94" fmla="*/ 215426 w 560181"/>
                <a:gd name="T95" fmla="*/ 34729 h 575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181" h="575426">
                  <a:moveTo>
                    <a:pt x="204710" y="38424"/>
                  </a:moveTo>
                  <a:lnTo>
                    <a:pt x="193255" y="41379"/>
                  </a:lnTo>
                  <a:lnTo>
                    <a:pt x="181430" y="43781"/>
                  </a:lnTo>
                  <a:lnTo>
                    <a:pt x="169421" y="45813"/>
                  </a:lnTo>
                  <a:lnTo>
                    <a:pt x="157043" y="47660"/>
                  </a:lnTo>
                  <a:lnTo>
                    <a:pt x="145033" y="49692"/>
                  </a:lnTo>
                  <a:lnTo>
                    <a:pt x="133024" y="52093"/>
                  </a:lnTo>
                  <a:lnTo>
                    <a:pt x="120830" y="54495"/>
                  </a:lnTo>
                  <a:lnTo>
                    <a:pt x="108636" y="56342"/>
                  </a:lnTo>
                  <a:lnTo>
                    <a:pt x="91639" y="58374"/>
                  </a:lnTo>
                  <a:lnTo>
                    <a:pt x="74456" y="60221"/>
                  </a:lnTo>
                  <a:lnTo>
                    <a:pt x="57089" y="61330"/>
                  </a:lnTo>
                  <a:lnTo>
                    <a:pt x="39537" y="61884"/>
                  </a:lnTo>
                  <a:lnTo>
                    <a:pt x="21801" y="61514"/>
                  </a:lnTo>
                  <a:lnTo>
                    <a:pt x="4064" y="60037"/>
                  </a:lnTo>
                  <a:lnTo>
                    <a:pt x="2956" y="78509"/>
                  </a:lnTo>
                  <a:lnTo>
                    <a:pt x="2401" y="97352"/>
                  </a:lnTo>
                  <a:lnTo>
                    <a:pt x="2217" y="116378"/>
                  </a:lnTo>
                  <a:lnTo>
                    <a:pt x="2217" y="135590"/>
                  </a:lnTo>
                  <a:lnTo>
                    <a:pt x="1847" y="150553"/>
                  </a:lnTo>
                  <a:lnTo>
                    <a:pt x="369" y="180109"/>
                  </a:lnTo>
                  <a:lnTo>
                    <a:pt x="0" y="194703"/>
                  </a:lnTo>
                  <a:lnTo>
                    <a:pt x="369" y="209112"/>
                  </a:lnTo>
                  <a:lnTo>
                    <a:pt x="1847" y="234419"/>
                  </a:lnTo>
                  <a:lnTo>
                    <a:pt x="2956" y="260096"/>
                  </a:lnTo>
                  <a:lnTo>
                    <a:pt x="4064" y="285958"/>
                  </a:lnTo>
                  <a:lnTo>
                    <a:pt x="4618" y="296857"/>
                  </a:lnTo>
                  <a:lnTo>
                    <a:pt x="5542" y="307756"/>
                  </a:lnTo>
                  <a:lnTo>
                    <a:pt x="6651" y="318470"/>
                  </a:lnTo>
                  <a:lnTo>
                    <a:pt x="8129" y="328815"/>
                  </a:lnTo>
                  <a:lnTo>
                    <a:pt x="10161" y="338975"/>
                  </a:lnTo>
                  <a:lnTo>
                    <a:pt x="12378" y="348765"/>
                  </a:lnTo>
                  <a:lnTo>
                    <a:pt x="15334" y="358186"/>
                  </a:lnTo>
                  <a:lnTo>
                    <a:pt x="19953" y="370009"/>
                  </a:lnTo>
                  <a:lnTo>
                    <a:pt x="25311" y="381462"/>
                  </a:lnTo>
                  <a:lnTo>
                    <a:pt x="31593" y="392730"/>
                  </a:lnTo>
                  <a:lnTo>
                    <a:pt x="38244" y="403445"/>
                  </a:lnTo>
                  <a:lnTo>
                    <a:pt x="45450" y="413789"/>
                  </a:lnTo>
                  <a:lnTo>
                    <a:pt x="52840" y="423395"/>
                  </a:lnTo>
                  <a:lnTo>
                    <a:pt x="60415" y="432447"/>
                  </a:lnTo>
                  <a:lnTo>
                    <a:pt x="66142" y="438358"/>
                  </a:lnTo>
                  <a:lnTo>
                    <a:pt x="72239" y="443900"/>
                  </a:lnTo>
                  <a:lnTo>
                    <a:pt x="78891" y="449257"/>
                  </a:lnTo>
                  <a:lnTo>
                    <a:pt x="85727" y="454614"/>
                  </a:lnTo>
                  <a:lnTo>
                    <a:pt x="92563" y="459786"/>
                  </a:lnTo>
                  <a:lnTo>
                    <a:pt x="101061" y="466252"/>
                  </a:lnTo>
                  <a:lnTo>
                    <a:pt x="109191" y="473087"/>
                  </a:lnTo>
                  <a:lnTo>
                    <a:pt x="117320" y="480106"/>
                  </a:lnTo>
                  <a:lnTo>
                    <a:pt x="125449" y="486941"/>
                  </a:lnTo>
                  <a:lnTo>
                    <a:pt x="133763" y="493407"/>
                  </a:lnTo>
                  <a:lnTo>
                    <a:pt x="142262" y="499503"/>
                  </a:lnTo>
                  <a:lnTo>
                    <a:pt x="168867" y="517791"/>
                  </a:lnTo>
                  <a:lnTo>
                    <a:pt x="177735" y="524072"/>
                  </a:lnTo>
                  <a:lnTo>
                    <a:pt x="186604" y="529983"/>
                  </a:lnTo>
                  <a:lnTo>
                    <a:pt x="196026" y="535894"/>
                  </a:lnTo>
                  <a:lnTo>
                    <a:pt x="206742" y="542175"/>
                  </a:lnTo>
                  <a:lnTo>
                    <a:pt x="218012" y="548825"/>
                  </a:lnTo>
                  <a:lnTo>
                    <a:pt x="229467" y="555290"/>
                  </a:lnTo>
                  <a:lnTo>
                    <a:pt x="241292" y="561571"/>
                  </a:lnTo>
                  <a:lnTo>
                    <a:pt x="253485" y="567482"/>
                  </a:lnTo>
                  <a:lnTo>
                    <a:pt x="260876" y="570808"/>
                  </a:lnTo>
                  <a:lnTo>
                    <a:pt x="264756" y="572470"/>
                  </a:lnTo>
                  <a:lnTo>
                    <a:pt x="268266" y="573763"/>
                  </a:lnTo>
                  <a:lnTo>
                    <a:pt x="271592" y="574872"/>
                  </a:lnTo>
                  <a:lnTo>
                    <a:pt x="274548" y="575426"/>
                  </a:lnTo>
                  <a:lnTo>
                    <a:pt x="278612" y="575426"/>
                  </a:lnTo>
                  <a:lnTo>
                    <a:pt x="283046" y="574687"/>
                  </a:lnTo>
                  <a:lnTo>
                    <a:pt x="287665" y="573578"/>
                  </a:lnTo>
                  <a:lnTo>
                    <a:pt x="292284" y="572285"/>
                  </a:lnTo>
                  <a:lnTo>
                    <a:pt x="296903" y="570808"/>
                  </a:lnTo>
                  <a:lnTo>
                    <a:pt x="301153" y="569330"/>
                  </a:lnTo>
                  <a:lnTo>
                    <a:pt x="307804" y="566928"/>
                  </a:lnTo>
                  <a:lnTo>
                    <a:pt x="314086" y="564896"/>
                  </a:lnTo>
                  <a:lnTo>
                    <a:pt x="319998" y="562495"/>
                  </a:lnTo>
                  <a:lnTo>
                    <a:pt x="325356" y="559909"/>
                  </a:lnTo>
                  <a:lnTo>
                    <a:pt x="340321" y="551781"/>
                  </a:lnTo>
                  <a:lnTo>
                    <a:pt x="354547" y="543837"/>
                  </a:lnTo>
                  <a:lnTo>
                    <a:pt x="368034" y="535894"/>
                  </a:lnTo>
                  <a:lnTo>
                    <a:pt x="373762" y="531830"/>
                  </a:lnTo>
                  <a:lnTo>
                    <a:pt x="379120" y="527581"/>
                  </a:lnTo>
                  <a:lnTo>
                    <a:pt x="384478" y="523148"/>
                  </a:lnTo>
                  <a:lnTo>
                    <a:pt x="390205" y="519084"/>
                  </a:lnTo>
                  <a:lnTo>
                    <a:pt x="398519" y="514281"/>
                  </a:lnTo>
                  <a:lnTo>
                    <a:pt x="407203" y="509663"/>
                  </a:lnTo>
                  <a:lnTo>
                    <a:pt x="415702" y="504860"/>
                  </a:lnTo>
                  <a:lnTo>
                    <a:pt x="425678" y="498764"/>
                  </a:lnTo>
                  <a:lnTo>
                    <a:pt x="435286" y="492114"/>
                  </a:lnTo>
                  <a:lnTo>
                    <a:pt x="444339" y="485464"/>
                  </a:lnTo>
                  <a:lnTo>
                    <a:pt x="452838" y="478259"/>
                  </a:lnTo>
                  <a:lnTo>
                    <a:pt x="460782" y="470870"/>
                  </a:lnTo>
                  <a:lnTo>
                    <a:pt x="468357" y="462742"/>
                  </a:lnTo>
                  <a:lnTo>
                    <a:pt x="475378" y="454245"/>
                  </a:lnTo>
                  <a:lnTo>
                    <a:pt x="482029" y="445378"/>
                  </a:lnTo>
                  <a:lnTo>
                    <a:pt x="488680" y="436141"/>
                  </a:lnTo>
                  <a:lnTo>
                    <a:pt x="495516" y="426905"/>
                  </a:lnTo>
                  <a:lnTo>
                    <a:pt x="502722" y="417114"/>
                  </a:lnTo>
                  <a:lnTo>
                    <a:pt x="509743" y="406585"/>
                  </a:lnTo>
                  <a:lnTo>
                    <a:pt x="516579" y="395686"/>
                  </a:lnTo>
                  <a:lnTo>
                    <a:pt x="523230" y="384418"/>
                  </a:lnTo>
                  <a:lnTo>
                    <a:pt x="529327" y="372595"/>
                  </a:lnTo>
                  <a:lnTo>
                    <a:pt x="534870" y="360218"/>
                  </a:lnTo>
                  <a:lnTo>
                    <a:pt x="539858" y="347472"/>
                  </a:lnTo>
                  <a:lnTo>
                    <a:pt x="544107" y="334541"/>
                  </a:lnTo>
                  <a:lnTo>
                    <a:pt x="547433" y="321056"/>
                  </a:lnTo>
                  <a:lnTo>
                    <a:pt x="550020" y="308125"/>
                  </a:lnTo>
                  <a:lnTo>
                    <a:pt x="552606" y="294825"/>
                  </a:lnTo>
                  <a:lnTo>
                    <a:pt x="554639" y="281155"/>
                  </a:lnTo>
                  <a:lnTo>
                    <a:pt x="556301" y="266746"/>
                  </a:lnTo>
                  <a:lnTo>
                    <a:pt x="557410" y="251784"/>
                  </a:lnTo>
                  <a:lnTo>
                    <a:pt x="558334" y="237005"/>
                  </a:lnTo>
                  <a:lnTo>
                    <a:pt x="559257" y="222412"/>
                  </a:lnTo>
                  <a:lnTo>
                    <a:pt x="559996" y="208003"/>
                  </a:lnTo>
                  <a:lnTo>
                    <a:pt x="560181" y="193594"/>
                  </a:lnTo>
                  <a:lnTo>
                    <a:pt x="559812" y="179370"/>
                  </a:lnTo>
                  <a:lnTo>
                    <a:pt x="558518" y="157203"/>
                  </a:lnTo>
                  <a:lnTo>
                    <a:pt x="557040" y="134851"/>
                  </a:lnTo>
                  <a:lnTo>
                    <a:pt x="555932" y="112314"/>
                  </a:lnTo>
                  <a:lnTo>
                    <a:pt x="555193" y="89778"/>
                  </a:lnTo>
                  <a:lnTo>
                    <a:pt x="554823" y="67426"/>
                  </a:lnTo>
                  <a:lnTo>
                    <a:pt x="538934" y="66133"/>
                  </a:lnTo>
                  <a:lnTo>
                    <a:pt x="507895" y="64285"/>
                  </a:lnTo>
                  <a:lnTo>
                    <a:pt x="492560" y="62808"/>
                  </a:lnTo>
                  <a:lnTo>
                    <a:pt x="477595" y="60591"/>
                  </a:lnTo>
                  <a:lnTo>
                    <a:pt x="453577" y="55788"/>
                  </a:lnTo>
                  <a:lnTo>
                    <a:pt x="441568" y="53756"/>
                  </a:lnTo>
                  <a:lnTo>
                    <a:pt x="429374" y="51909"/>
                  </a:lnTo>
                  <a:lnTo>
                    <a:pt x="417549" y="49322"/>
                  </a:lnTo>
                  <a:lnTo>
                    <a:pt x="405725" y="46367"/>
                  </a:lnTo>
                  <a:lnTo>
                    <a:pt x="383000" y="40271"/>
                  </a:lnTo>
                  <a:lnTo>
                    <a:pt x="361014" y="33990"/>
                  </a:lnTo>
                  <a:lnTo>
                    <a:pt x="339582" y="27155"/>
                  </a:lnTo>
                  <a:lnTo>
                    <a:pt x="329236" y="23276"/>
                  </a:lnTo>
                  <a:lnTo>
                    <a:pt x="319074" y="19027"/>
                  </a:lnTo>
                  <a:lnTo>
                    <a:pt x="309282" y="14409"/>
                  </a:lnTo>
                  <a:lnTo>
                    <a:pt x="299675" y="9421"/>
                  </a:lnTo>
                  <a:lnTo>
                    <a:pt x="290252" y="4618"/>
                  </a:lnTo>
                  <a:lnTo>
                    <a:pt x="280645" y="0"/>
                  </a:lnTo>
                  <a:lnTo>
                    <a:pt x="272146" y="4988"/>
                  </a:lnTo>
                  <a:lnTo>
                    <a:pt x="263462" y="10160"/>
                  </a:lnTo>
                  <a:lnTo>
                    <a:pt x="254409" y="15517"/>
                  </a:lnTo>
                  <a:lnTo>
                    <a:pt x="245171" y="20690"/>
                  </a:lnTo>
                  <a:lnTo>
                    <a:pt x="235749" y="25862"/>
                  </a:lnTo>
                  <a:lnTo>
                    <a:pt x="225772" y="30480"/>
                  </a:lnTo>
                  <a:lnTo>
                    <a:pt x="215426" y="34729"/>
                  </a:lnTo>
                  <a:lnTo>
                    <a:pt x="204710" y="38424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116004407" y="113637526"/>
              <a:ext cx="375240" cy="232202"/>
            </a:xfrm>
            <a:custGeom>
              <a:avLst/>
              <a:gdLst>
                <a:gd name="T0" fmla="*/ 166835 w 375240"/>
                <a:gd name="T1" fmla="*/ 19211 h 232202"/>
                <a:gd name="T2" fmla="*/ 160553 w 375240"/>
                <a:gd name="T3" fmla="*/ 16810 h 232202"/>
                <a:gd name="T4" fmla="*/ 143186 w 375240"/>
                <a:gd name="T5" fmla="*/ 8682 h 232202"/>
                <a:gd name="T6" fmla="*/ 121200 w 375240"/>
                <a:gd name="T7" fmla="*/ 2032 h 232202"/>
                <a:gd name="T8" fmla="*/ 92932 w 375240"/>
                <a:gd name="T9" fmla="*/ 0 h 232202"/>
                <a:gd name="T10" fmla="*/ 64849 w 375240"/>
                <a:gd name="T11" fmla="*/ 2955 h 232202"/>
                <a:gd name="T12" fmla="*/ 40092 w 375240"/>
                <a:gd name="T13" fmla="*/ 9236 h 232202"/>
                <a:gd name="T14" fmla="*/ 19584 w 375240"/>
                <a:gd name="T15" fmla="*/ 16995 h 232202"/>
                <a:gd name="T16" fmla="*/ 3880 w 375240"/>
                <a:gd name="T17" fmla="*/ 27524 h 232202"/>
                <a:gd name="T18" fmla="*/ 2771 w 375240"/>
                <a:gd name="T19" fmla="*/ 68718 h 232202"/>
                <a:gd name="T20" fmla="*/ 554 w 375240"/>
                <a:gd name="T21" fmla="*/ 117671 h 232202"/>
                <a:gd name="T22" fmla="*/ 739 w 375240"/>
                <a:gd name="T23" fmla="*/ 162190 h 232202"/>
                <a:gd name="T24" fmla="*/ 2217 w 375240"/>
                <a:gd name="T25" fmla="*/ 225367 h 232202"/>
                <a:gd name="T26" fmla="*/ 30854 w 375240"/>
                <a:gd name="T27" fmla="*/ 210774 h 232202"/>
                <a:gd name="T28" fmla="*/ 63741 w 375240"/>
                <a:gd name="T29" fmla="*/ 202276 h 232202"/>
                <a:gd name="T30" fmla="*/ 99029 w 375240"/>
                <a:gd name="T31" fmla="*/ 201907 h 232202"/>
                <a:gd name="T32" fmla="*/ 135796 w 375240"/>
                <a:gd name="T33" fmla="*/ 211328 h 232202"/>
                <a:gd name="T34" fmla="*/ 172193 w 375240"/>
                <a:gd name="T35" fmla="*/ 226291 h 232202"/>
                <a:gd name="T36" fmla="*/ 183832 w 375240"/>
                <a:gd name="T37" fmla="*/ 226475 h 232202"/>
                <a:gd name="T38" fmla="*/ 183648 w 375240"/>
                <a:gd name="T39" fmla="*/ 215761 h 232202"/>
                <a:gd name="T40" fmla="*/ 185495 w 375240"/>
                <a:gd name="T41" fmla="*/ 209665 h 232202"/>
                <a:gd name="T42" fmla="*/ 189745 w 375240"/>
                <a:gd name="T43" fmla="*/ 212436 h 232202"/>
                <a:gd name="T44" fmla="*/ 189745 w 375240"/>
                <a:gd name="T45" fmla="*/ 220010 h 232202"/>
                <a:gd name="T46" fmla="*/ 189006 w 375240"/>
                <a:gd name="T47" fmla="*/ 232202 h 232202"/>
                <a:gd name="T48" fmla="*/ 209144 w 375240"/>
                <a:gd name="T49" fmla="*/ 219825 h 232202"/>
                <a:gd name="T50" fmla="*/ 234086 w 375240"/>
                <a:gd name="T51" fmla="*/ 211328 h 232202"/>
                <a:gd name="T52" fmla="*/ 261984 w 375240"/>
                <a:gd name="T53" fmla="*/ 205786 h 232202"/>
                <a:gd name="T54" fmla="*/ 291176 w 375240"/>
                <a:gd name="T55" fmla="*/ 205232 h 232202"/>
                <a:gd name="T56" fmla="*/ 316857 w 375240"/>
                <a:gd name="T57" fmla="*/ 210404 h 232202"/>
                <a:gd name="T58" fmla="*/ 347711 w 375240"/>
                <a:gd name="T59" fmla="*/ 221673 h 232202"/>
                <a:gd name="T60" fmla="*/ 369697 w 375240"/>
                <a:gd name="T61" fmla="*/ 230355 h 232202"/>
                <a:gd name="T62" fmla="*/ 369328 w 375240"/>
                <a:gd name="T63" fmla="*/ 190454 h 232202"/>
                <a:gd name="T64" fmla="*/ 370991 w 375240"/>
                <a:gd name="T65" fmla="*/ 138545 h 232202"/>
                <a:gd name="T66" fmla="*/ 371175 w 375240"/>
                <a:gd name="T67" fmla="*/ 97721 h 232202"/>
                <a:gd name="T68" fmla="*/ 374686 w 375240"/>
                <a:gd name="T69" fmla="*/ 45073 h 232202"/>
                <a:gd name="T70" fmla="*/ 357688 w 375240"/>
                <a:gd name="T71" fmla="*/ 21798 h 232202"/>
                <a:gd name="T72" fmla="*/ 325910 w 375240"/>
                <a:gd name="T73" fmla="*/ 9236 h 232202"/>
                <a:gd name="T74" fmla="*/ 290067 w 375240"/>
                <a:gd name="T75" fmla="*/ 2586 h 232202"/>
                <a:gd name="T76" fmla="*/ 277134 w 375240"/>
                <a:gd name="T77" fmla="*/ 3510 h 232202"/>
                <a:gd name="T78" fmla="*/ 263462 w 375240"/>
                <a:gd name="T79" fmla="*/ 3510 h 232202"/>
                <a:gd name="T80" fmla="*/ 245541 w 375240"/>
                <a:gd name="T81" fmla="*/ 3510 h 232202"/>
                <a:gd name="T82" fmla="*/ 234271 w 375240"/>
                <a:gd name="T83" fmla="*/ 7019 h 232202"/>
                <a:gd name="T84" fmla="*/ 219675 w 375240"/>
                <a:gd name="T85" fmla="*/ 12377 h 232202"/>
                <a:gd name="T86" fmla="*/ 204156 w 375240"/>
                <a:gd name="T87" fmla="*/ 20689 h 232202"/>
                <a:gd name="T88" fmla="*/ 193624 w 375240"/>
                <a:gd name="T89" fmla="*/ 29371 h 232202"/>
                <a:gd name="T90" fmla="*/ 191407 w 375240"/>
                <a:gd name="T91" fmla="*/ 38608 h 232202"/>
                <a:gd name="T92" fmla="*/ 192701 w 375240"/>
                <a:gd name="T93" fmla="*/ 52462 h 232202"/>
                <a:gd name="T94" fmla="*/ 192701 w 375240"/>
                <a:gd name="T95" fmla="*/ 60775 h 232202"/>
                <a:gd name="T96" fmla="*/ 189375 w 375240"/>
                <a:gd name="T97" fmla="*/ 65763 h 232202"/>
                <a:gd name="T98" fmla="*/ 185680 w 375240"/>
                <a:gd name="T99" fmla="*/ 56711 h 232202"/>
                <a:gd name="T100" fmla="*/ 186234 w 375240"/>
                <a:gd name="T101" fmla="*/ 40640 h 232202"/>
                <a:gd name="T102" fmla="*/ 182724 w 375240"/>
                <a:gd name="T103" fmla="*/ 27894 h 232202"/>
                <a:gd name="T104" fmla="*/ 169976 w 375240"/>
                <a:gd name="T105" fmla="*/ 19027 h 23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5240" h="232202">
                  <a:moveTo>
                    <a:pt x="169976" y="19027"/>
                  </a:moveTo>
                  <a:lnTo>
                    <a:pt x="168313" y="18842"/>
                  </a:lnTo>
                  <a:lnTo>
                    <a:pt x="166835" y="19211"/>
                  </a:lnTo>
                  <a:lnTo>
                    <a:pt x="165541" y="19581"/>
                  </a:lnTo>
                  <a:lnTo>
                    <a:pt x="163879" y="19581"/>
                  </a:lnTo>
                  <a:lnTo>
                    <a:pt x="160553" y="16810"/>
                  </a:lnTo>
                  <a:lnTo>
                    <a:pt x="156673" y="14409"/>
                  </a:lnTo>
                  <a:lnTo>
                    <a:pt x="152424" y="12377"/>
                  </a:lnTo>
                  <a:lnTo>
                    <a:pt x="143186" y="8682"/>
                  </a:lnTo>
                  <a:lnTo>
                    <a:pt x="138198" y="6835"/>
                  </a:lnTo>
                  <a:lnTo>
                    <a:pt x="129883" y="4064"/>
                  </a:lnTo>
                  <a:lnTo>
                    <a:pt x="121200" y="2032"/>
                  </a:lnTo>
                  <a:lnTo>
                    <a:pt x="111962" y="739"/>
                  </a:lnTo>
                  <a:lnTo>
                    <a:pt x="102540" y="185"/>
                  </a:lnTo>
                  <a:lnTo>
                    <a:pt x="92932" y="0"/>
                  </a:lnTo>
                  <a:lnTo>
                    <a:pt x="83510" y="554"/>
                  </a:lnTo>
                  <a:lnTo>
                    <a:pt x="74087" y="1662"/>
                  </a:lnTo>
                  <a:lnTo>
                    <a:pt x="64849" y="2955"/>
                  </a:lnTo>
                  <a:lnTo>
                    <a:pt x="56166" y="4803"/>
                  </a:lnTo>
                  <a:lnTo>
                    <a:pt x="47852" y="6835"/>
                  </a:lnTo>
                  <a:lnTo>
                    <a:pt x="40092" y="9236"/>
                  </a:lnTo>
                  <a:lnTo>
                    <a:pt x="32702" y="11822"/>
                  </a:lnTo>
                  <a:lnTo>
                    <a:pt x="25866" y="14224"/>
                  </a:lnTo>
                  <a:lnTo>
                    <a:pt x="19584" y="16995"/>
                  </a:lnTo>
                  <a:lnTo>
                    <a:pt x="13856" y="19950"/>
                  </a:lnTo>
                  <a:lnTo>
                    <a:pt x="8683" y="23460"/>
                  </a:lnTo>
                  <a:lnTo>
                    <a:pt x="3880" y="27524"/>
                  </a:lnTo>
                  <a:lnTo>
                    <a:pt x="2956" y="41009"/>
                  </a:lnTo>
                  <a:lnTo>
                    <a:pt x="2771" y="54679"/>
                  </a:lnTo>
                  <a:lnTo>
                    <a:pt x="2771" y="68718"/>
                  </a:lnTo>
                  <a:lnTo>
                    <a:pt x="2217" y="85529"/>
                  </a:lnTo>
                  <a:lnTo>
                    <a:pt x="1293" y="101785"/>
                  </a:lnTo>
                  <a:lnTo>
                    <a:pt x="554" y="117671"/>
                  </a:lnTo>
                  <a:lnTo>
                    <a:pt x="0" y="133373"/>
                  </a:lnTo>
                  <a:lnTo>
                    <a:pt x="369" y="148890"/>
                  </a:lnTo>
                  <a:lnTo>
                    <a:pt x="739" y="162190"/>
                  </a:lnTo>
                  <a:lnTo>
                    <a:pt x="739" y="201168"/>
                  </a:lnTo>
                  <a:lnTo>
                    <a:pt x="1108" y="213545"/>
                  </a:lnTo>
                  <a:lnTo>
                    <a:pt x="2217" y="225367"/>
                  </a:lnTo>
                  <a:lnTo>
                    <a:pt x="11270" y="220010"/>
                  </a:lnTo>
                  <a:lnTo>
                    <a:pt x="20692" y="215022"/>
                  </a:lnTo>
                  <a:lnTo>
                    <a:pt x="30854" y="210774"/>
                  </a:lnTo>
                  <a:lnTo>
                    <a:pt x="41385" y="207264"/>
                  </a:lnTo>
                  <a:lnTo>
                    <a:pt x="52470" y="204308"/>
                  </a:lnTo>
                  <a:lnTo>
                    <a:pt x="63741" y="202276"/>
                  </a:lnTo>
                  <a:lnTo>
                    <a:pt x="75196" y="201168"/>
                  </a:lnTo>
                  <a:lnTo>
                    <a:pt x="87020" y="200983"/>
                  </a:lnTo>
                  <a:lnTo>
                    <a:pt x="99029" y="201907"/>
                  </a:lnTo>
                  <a:lnTo>
                    <a:pt x="110854" y="203939"/>
                  </a:lnTo>
                  <a:lnTo>
                    <a:pt x="122863" y="207079"/>
                  </a:lnTo>
                  <a:lnTo>
                    <a:pt x="135796" y="211328"/>
                  </a:lnTo>
                  <a:lnTo>
                    <a:pt x="148359" y="215946"/>
                  </a:lnTo>
                  <a:lnTo>
                    <a:pt x="160738" y="220934"/>
                  </a:lnTo>
                  <a:lnTo>
                    <a:pt x="172193" y="226291"/>
                  </a:lnTo>
                  <a:lnTo>
                    <a:pt x="182909" y="231648"/>
                  </a:lnTo>
                  <a:lnTo>
                    <a:pt x="183463" y="229246"/>
                  </a:lnTo>
                  <a:lnTo>
                    <a:pt x="183832" y="226475"/>
                  </a:lnTo>
                  <a:lnTo>
                    <a:pt x="183832" y="223889"/>
                  </a:lnTo>
                  <a:lnTo>
                    <a:pt x="183648" y="221118"/>
                  </a:lnTo>
                  <a:lnTo>
                    <a:pt x="183648" y="215761"/>
                  </a:lnTo>
                  <a:lnTo>
                    <a:pt x="183832" y="213360"/>
                  </a:lnTo>
                  <a:lnTo>
                    <a:pt x="184387" y="211328"/>
                  </a:lnTo>
                  <a:lnTo>
                    <a:pt x="185495" y="209665"/>
                  </a:lnTo>
                  <a:lnTo>
                    <a:pt x="187158" y="208372"/>
                  </a:lnTo>
                  <a:lnTo>
                    <a:pt x="188821" y="210219"/>
                  </a:lnTo>
                  <a:lnTo>
                    <a:pt x="189745" y="212436"/>
                  </a:lnTo>
                  <a:lnTo>
                    <a:pt x="190114" y="214838"/>
                  </a:lnTo>
                  <a:lnTo>
                    <a:pt x="190114" y="217424"/>
                  </a:lnTo>
                  <a:lnTo>
                    <a:pt x="189745" y="220010"/>
                  </a:lnTo>
                  <a:lnTo>
                    <a:pt x="189006" y="225921"/>
                  </a:lnTo>
                  <a:lnTo>
                    <a:pt x="188821" y="229062"/>
                  </a:lnTo>
                  <a:lnTo>
                    <a:pt x="189006" y="232202"/>
                  </a:lnTo>
                  <a:lnTo>
                    <a:pt x="195103" y="227584"/>
                  </a:lnTo>
                  <a:lnTo>
                    <a:pt x="201754" y="223520"/>
                  </a:lnTo>
                  <a:lnTo>
                    <a:pt x="209144" y="219825"/>
                  </a:lnTo>
                  <a:lnTo>
                    <a:pt x="217089" y="216685"/>
                  </a:lnTo>
                  <a:lnTo>
                    <a:pt x="225403" y="213729"/>
                  </a:lnTo>
                  <a:lnTo>
                    <a:pt x="234086" y="211328"/>
                  </a:lnTo>
                  <a:lnTo>
                    <a:pt x="243139" y="209111"/>
                  </a:lnTo>
                  <a:lnTo>
                    <a:pt x="252377" y="207264"/>
                  </a:lnTo>
                  <a:lnTo>
                    <a:pt x="261984" y="205786"/>
                  </a:lnTo>
                  <a:lnTo>
                    <a:pt x="272146" y="204862"/>
                  </a:lnTo>
                  <a:lnTo>
                    <a:pt x="281938" y="204678"/>
                  </a:lnTo>
                  <a:lnTo>
                    <a:pt x="291176" y="205232"/>
                  </a:lnTo>
                  <a:lnTo>
                    <a:pt x="300044" y="206340"/>
                  </a:lnTo>
                  <a:lnTo>
                    <a:pt x="308543" y="208187"/>
                  </a:lnTo>
                  <a:lnTo>
                    <a:pt x="316857" y="210404"/>
                  </a:lnTo>
                  <a:lnTo>
                    <a:pt x="324802" y="212806"/>
                  </a:lnTo>
                  <a:lnTo>
                    <a:pt x="332561" y="215761"/>
                  </a:lnTo>
                  <a:lnTo>
                    <a:pt x="347711" y="221673"/>
                  </a:lnTo>
                  <a:lnTo>
                    <a:pt x="355102" y="224813"/>
                  </a:lnTo>
                  <a:lnTo>
                    <a:pt x="362307" y="227584"/>
                  </a:lnTo>
                  <a:lnTo>
                    <a:pt x="369697" y="230355"/>
                  </a:lnTo>
                  <a:lnTo>
                    <a:pt x="368774" y="217239"/>
                  </a:lnTo>
                  <a:lnTo>
                    <a:pt x="368774" y="203939"/>
                  </a:lnTo>
                  <a:lnTo>
                    <a:pt x="369328" y="190454"/>
                  </a:lnTo>
                  <a:lnTo>
                    <a:pt x="370806" y="163853"/>
                  </a:lnTo>
                  <a:lnTo>
                    <a:pt x="371175" y="150922"/>
                  </a:lnTo>
                  <a:lnTo>
                    <a:pt x="370991" y="138545"/>
                  </a:lnTo>
                  <a:lnTo>
                    <a:pt x="370436" y="124506"/>
                  </a:lnTo>
                  <a:lnTo>
                    <a:pt x="370621" y="111021"/>
                  </a:lnTo>
                  <a:lnTo>
                    <a:pt x="371175" y="97721"/>
                  </a:lnTo>
                  <a:lnTo>
                    <a:pt x="372099" y="84790"/>
                  </a:lnTo>
                  <a:lnTo>
                    <a:pt x="373947" y="58558"/>
                  </a:lnTo>
                  <a:lnTo>
                    <a:pt x="374686" y="45073"/>
                  </a:lnTo>
                  <a:lnTo>
                    <a:pt x="375240" y="31219"/>
                  </a:lnTo>
                  <a:lnTo>
                    <a:pt x="366926" y="26601"/>
                  </a:lnTo>
                  <a:lnTo>
                    <a:pt x="357688" y="21798"/>
                  </a:lnTo>
                  <a:lnTo>
                    <a:pt x="347711" y="17179"/>
                  </a:lnTo>
                  <a:lnTo>
                    <a:pt x="336995" y="12931"/>
                  </a:lnTo>
                  <a:lnTo>
                    <a:pt x="325910" y="9236"/>
                  </a:lnTo>
                  <a:lnTo>
                    <a:pt x="314270" y="6096"/>
                  </a:lnTo>
                  <a:lnTo>
                    <a:pt x="302261" y="3879"/>
                  </a:lnTo>
                  <a:lnTo>
                    <a:pt x="290067" y="2586"/>
                  </a:lnTo>
                  <a:lnTo>
                    <a:pt x="286187" y="2586"/>
                  </a:lnTo>
                  <a:lnTo>
                    <a:pt x="281753" y="2955"/>
                  </a:lnTo>
                  <a:lnTo>
                    <a:pt x="277134" y="3510"/>
                  </a:lnTo>
                  <a:lnTo>
                    <a:pt x="272331" y="3694"/>
                  </a:lnTo>
                  <a:lnTo>
                    <a:pt x="267897" y="3694"/>
                  </a:lnTo>
                  <a:lnTo>
                    <a:pt x="263462" y="3510"/>
                  </a:lnTo>
                  <a:lnTo>
                    <a:pt x="258843" y="3325"/>
                  </a:lnTo>
                  <a:lnTo>
                    <a:pt x="249790" y="3325"/>
                  </a:lnTo>
                  <a:lnTo>
                    <a:pt x="245541" y="3510"/>
                  </a:lnTo>
                  <a:lnTo>
                    <a:pt x="241476" y="4249"/>
                  </a:lnTo>
                  <a:lnTo>
                    <a:pt x="237596" y="5357"/>
                  </a:lnTo>
                  <a:lnTo>
                    <a:pt x="234271" y="7019"/>
                  </a:lnTo>
                  <a:lnTo>
                    <a:pt x="231315" y="9236"/>
                  </a:lnTo>
                  <a:lnTo>
                    <a:pt x="225403" y="10345"/>
                  </a:lnTo>
                  <a:lnTo>
                    <a:pt x="219675" y="12377"/>
                  </a:lnTo>
                  <a:lnTo>
                    <a:pt x="214317" y="14778"/>
                  </a:lnTo>
                  <a:lnTo>
                    <a:pt x="209144" y="17734"/>
                  </a:lnTo>
                  <a:lnTo>
                    <a:pt x="204156" y="20689"/>
                  </a:lnTo>
                  <a:lnTo>
                    <a:pt x="199167" y="23830"/>
                  </a:lnTo>
                  <a:lnTo>
                    <a:pt x="193994" y="26416"/>
                  </a:lnTo>
                  <a:lnTo>
                    <a:pt x="193624" y="29371"/>
                  </a:lnTo>
                  <a:lnTo>
                    <a:pt x="192885" y="32327"/>
                  </a:lnTo>
                  <a:lnTo>
                    <a:pt x="191962" y="35283"/>
                  </a:lnTo>
                  <a:lnTo>
                    <a:pt x="191407" y="38608"/>
                  </a:lnTo>
                  <a:lnTo>
                    <a:pt x="191407" y="41009"/>
                  </a:lnTo>
                  <a:lnTo>
                    <a:pt x="191592" y="43595"/>
                  </a:lnTo>
                  <a:lnTo>
                    <a:pt x="192701" y="52462"/>
                  </a:lnTo>
                  <a:lnTo>
                    <a:pt x="192885" y="55418"/>
                  </a:lnTo>
                  <a:lnTo>
                    <a:pt x="192885" y="58189"/>
                  </a:lnTo>
                  <a:lnTo>
                    <a:pt x="192701" y="60775"/>
                  </a:lnTo>
                  <a:lnTo>
                    <a:pt x="191962" y="62807"/>
                  </a:lnTo>
                  <a:lnTo>
                    <a:pt x="191038" y="64470"/>
                  </a:lnTo>
                  <a:lnTo>
                    <a:pt x="189375" y="65763"/>
                  </a:lnTo>
                  <a:lnTo>
                    <a:pt x="187158" y="66317"/>
                  </a:lnTo>
                  <a:lnTo>
                    <a:pt x="186234" y="61699"/>
                  </a:lnTo>
                  <a:lnTo>
                    <a:pt x="185680" y="56711"/>
                  </a:lnTo>
                  <a:lnTo>
                    <a:pt x="185495" y="51539"/>
                  </a:lnTo>
                  <a:lnTo>
                    <a:pt x="185680" y="45997"/>
                  </a:lnTo>
                  <a:lnTo>
                    <a:pt x="186234" y="40640"/>
                  </a:lnTo>
                  <a:lnTo>
                    <a:pt x="186604" y="35467"/>
                  </a:lnTo>
                  <a:lnTo>
                    <a:pt x="187158" y="30665"/>
                  </a:lnTo>
                  <a:lnTo>
                    <a:pt x="182724" y="27894"/>
                  </a:lnTo>
                  <a:lnTo>
                    <a:pt x="178659" y="24753"/>
                  </a:lnTo>
                  <a:lnTo>
                    <a:pt x="174595" y="21798"/>
                  </a:lnTo>
                  <a:lnTo>
                    <a:pt x="169976" y="19027"/>
                  </a:lnTo>
                  <a:close/>
                </a:path>
              </a:pathLst>
            </a:custGeom>
            <a:solidFill>
              <a:srgbClr val="FFFFFE"/>
            </a:solidFill>
            <a:ln w="0" algn="ctr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115900943" y="113506554"/>
              <a:ext cx="569050" cy="586694"/>
            </a:xfrm>
            <a:custGeom>
              <a:avLst/>
              <a:gdLst>
                <a:gd name="T0" fmla="*/ 568311 w 569050"/>
                <a:gd name="T1" fmla="*/ 161082 h 586694"/>
                <a:gd name="T2" fmla="*/ 567018 w 569050"/>
                <a:gd name="T3" fmla="*/ 257141 h 586694"/>
                <a:gd name="T4" fmla="*/ 556302 w 569050"/>
                <a:gd name="T5" fmla="*/ 328261 h 586694"/>
                <a:gd name="T6" fmla="*/ 532468 w 569050"/>
                <a:gd name="T7" fmla="*/ 387189 h 586694"/>
                <a:gd name="T8" fmla="*/ 496810 w 569050"/>
                <a:gd name="T9" fmla="*/ 445193 h 586694"/>
                <a:gd name="T10" fmla="*/ 451545 w 569050"/>
                <a:gd name="T11" fmla="*/ 492298 h 586694"/>
                <a:gd name="T12" fmla="*/ 394086 w 569050"/>
                <a:gd name="T13" fmla="*/ 529983 h 586694"/>
                <a:gd name="T14" fmla="*/ 332746 w 569050"/>
                <a:gd name="T15" fmla="*/ 567667 h 586694"/>
                <a:gd name="T16" fmla="*/ 284895 w 569050"/>
                <a:gd name="T17" fmla="*/ 585955 h 586694"/>
                <a:gd name="T18" fmla="*/ 262724 w 569050"/>
                <a:gd name="T19" fmla="*/ 581891 h 586694"/>
                <a:gd name="T20" fmla="*/ 242216 w 569050"/>
                <a:gd name="T21" fmla="*/ 572470 h 586694"/>
                <a:gd name="T22" fmla="*/ 194733 w 569050"/>
                <a:gd name="T23" fmla="*/ 544761 h 586694"/>
                <a:gd name="T24" fmla="*/ 136720 w 569050"/>
                <a:gd name="T25" fmla="*/ 505783 h 586694"/>
                <a:gd name="T26" fmla="*/ 99584 w 569050"/>
                <a:gd name="T27" fmla="*/ 473826 h 586694"/>
                <a:gd name="T28" fmla="*/ 52656 w 569050"/>
                <a:gd name="T29" fmla="*/ 431154 h 586694"/>
                <a:gd name="T30" fmla="*/ 18476 w 569050"/>
                <a:gd name="T31" fmla="*/ 374812 h 586694"/>
                <a:gd name="T32" fmla="*/ 5727 w 569050"/>
                <a:gd name="T33" fmla="*/ 319394 h 586694"/>
                <a:gd name="T34" fmla="*/ 1663 w 569050"/>
                <a:gd name="T35" fmla="*/ 243471 h 586694"/>
                <a:gd name="T36" fmla="*/ 1109 w 569050"/>
                <a:gd name="T37" fmla="*/ 173274 h 586694"/>
                <a:gd name="T38" fmla="*/ 3695 w 569050"/>
                <a:gd name="T39" fmla="*/ 82758 h 586694"/>
                <a:gd name="T40" fmla="*/ 19399 w 569050"/>
                <a:gd name="T41" fmla="*/ 60406 h 586694"/>
                <a:gd name="T42" fmla="*/ 94226 w 569050"/>
                <a:gd name="T43" fmla="*/ 58928 h 586694"/>
                <a:gd name="T44" fmla="*/ 174225 w 569050"/>
                <a:gd name="T45" fmla="*/ 45997 h 586694"/>
                <a:gd name="T46" fmla="*/ 238521 w 569050"/>
                <a:gd name="T47" fmla="*/ 27894 h 586694"/>
                <a:gd name="T48" fmla="*/ 274363 w 569050"/>
                <a:gd name="T49" fmla="*/ 6835 h 586694"/>
                <a:gd name="T50" fmla="*/ 290807 w 569050"/>
                <a:gd name="T51" fmla="*/ 370 h 586694"/>
                <a:gd name="T52" fmla="*/ 304294 w 569050"/>
                <a:gd name="T53" fmla="*/ 6650 h 586694"/>
                <a:gd name="T54" fmla="*/ 348266 w 569050"/>
                <a:gd name="T55" fmla="*/ 28079 h 586694"/>
                <a:gd name="T56" fmla="*/ 415702 w 569050"/>
                <a:gd name="T57" fmla="*/ 47660 h 586694"/>
                <a:gd name="T58" fmla="*/ 470205 w 569050"/>
                <a:gd name="T59" fmla="*/ 58005 h 586694"/>
                <a:gd name="T60" fmla="*/ 544108 w 569050"/>
                <a:gd name="T61" fmla="*/ 66502 h 586694"/>
                <a:gd name="T62" fmla="*/ 174964 w 569050"/>
                <a:gd name="T63" fmla="*/ 53202 h 586694"/>
                <a:gd name="T64" fmla="*/ 114919 w 569050"/>
                <a:gd name="T65" fmla="*/ 63546 h 586694"/>
                <a:gd name="T66" fmla="*/ 29007 w 569050"/>
                <a:gd name="T67" fmla="*/ 68719 h 586694"/>
                <a:gd name="T68" fmla="*/ 9607 w 569050"/>
                <a:gd name="T69" fmla="*/ 142055 h 586694"/>
                <a:gd name="T70" fmla="*/ 7760 w 569050"/>
                <a:gd name="T71" fmla="*/ 215023 h 586694"/>
                <a:gd name="T72" fmla="*/ 12748 w 569050"/>
                <a:gd name="T73" fmla="*/ 312559 h 586694"/>
                <a:gd name="T74" fmla="*/ 22356 w 569050"/>
                <a:gd name="T75" fmla="*/ 362620 h 586694"/>
                <a:gd name="T76" fmla="*/ 52286 w 569050"/>
                <a:gd name="T77" fmla="*/ 417484 h 586694"/>
                <a:gd name="T78" fmla="*/ 85358 w 569050"/>
                <a:gd name="T79" fmla="*/ 452767 h 586694"/>
                <a:gd name="T80" fmla="*/ 131362 w 569050"/>
                <a:gd name="T81" fmla="*/ 489897 h 586694"/>
                <a:gd name="T82" fmla="*/ 183094 w 569050"/>
                <a:gd name="T83" fmla="*/ 526658 h 586694"/>
                <a:gd name="T84" fmla="*/ 234456 w 569050"/>
                <a:gd name="T85" fmla="*/ 557507 h 586694"/>
                <a:gd name="T86" fmla="*/ 276211 w 569050"/>
                <a:gd name="T87" fmla="*/ 577088 h 586694"/>
                <a:gd name="T88" fmla="*/ 296719 w 569050"/>
                <a:gd name="T89" fmla="*/ 574502 h 586694"/>
                <a:gd name="T90" fmla="*/ 324063 w 569050"/>
                <a:gd name="T91" fmla="*/ 564896 h 586694"/>
                <a:gd name="T92" fmla="*/ 377273 w 569050"/>
                <a:gd name="T93" fmla="*/ 534416 h 586694"/>
                <a:gd name="T94" fmla="*/ 428635 w 569050"/>
                <a:gd name="T95" fmla="*/ 501719 h 586694"/>
                <a:gd name="T96" fmla="*/ 470944 w 569050"/>
                <a:gd name="T97" fmla="*/ 466067 h 586694"/>
                <a:gd name="T98" fmla="*/ 504939 w 569050"/>
                <a:gd name="T99" fmla="*/ 420809 h 586694"/>
                <a:gd name="T100" fmla="*/ 536718 w 569050"/>
                <a:gd name="T101" fmla="*/ 364467 h 586694"/>
                <a:gd name="T102" fmla="*/ 554269 w 569050"/>
                <a:gd name="T103" fmla="*/ 299813 h 586694"/>
                <a:gd name="T104" fmla="*/ 560921 w 569050"/>
                <a:gd name="T105" fmla="*/ 228138 h 586694"/>
                <a:gd name="T106" fmla="*/ 558704 w 569050"/>
                <a:gd name="T107" fmla="*/ 141317 h 586694"/>
                <a:gd name="T108" fmla="*/ 525447 w 569050"/>
                <a:gd name="T109" fmla="*/ 72413 h 586694"/>
                <a:gd name="T110" fmla="*/ 444524 w 569050"/>
                <a:gd name="T111" fmla="*/ 61145 h 586694"/>
                <a:gd name="T112" fmla="*/ 364709 w 569050"/>
                <a:gd name="T113" fmla="*/ 41564 h 586694"/>
                <a:gd name="T114" fmla="*/ 304109 w 569050"/>
                <a:gd name="T115" fmla="*/ 17365 h 586694"/>
                <a:gd name="T116" fmla="*/ 259213 w 569050"/>
                <a:gd name="T117" fmla="*/ 23276 h 586694"/>
                <a:gd name="T118" fmla="*/ 209883 w 569050"/>
                <a:gd name="T119" fmla="*/ 45813 h 586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050" h="586694">
                  <a:moveTo>
                    <a:pt x="563877" y="66133"/>
                  </a:moveTo>
                  <a:lnTo>
                    <a:pt x="564985" y="89408"/>
                  </a:lnTo>
                  <a:lnTo>
                    <a:pt x="565909" y="112869"/>
                  </a:lnTo>
                  <a:lnTo>
                    <a:pt x="566833" y="136698"/>
                  </a:lnTo>
                  <a:lnTo>
                    <a:pt x="568311" y="161082"/>
                  </a:lnTo>
                  <a:lnTo>
                    <a:pt x="569050" y="180663"/>
                  </a:lnTo>
                  <a:lnTo>
                    <a:pt x="569050" y="200060"/>
                  </a:lnTo>
                  <a:lnTo>
                    <a:pt x="568680" y="219087"/>
                  </a:lnTo>
                  <a:lnTo>
                    <a:pt x="567757" y="238298"/>
                  </a:lnTo>
                  <a:lnTo>
                    <a:pt x="567018" y="257141"/>
                  </a:lnTo>
                  <a:lnTo>
                    <a:pt x="565909" y="272473"/>
                  </a:lnTo>
                  <a:lnTo>
                    <a:pt x="564062" y="287621"/>
                  </a:lnTo>
                  <a:lnTo>
                    <a:pt x="561475" y="302583"/>
                  </a:lnTo>
                  <a:lnTo>
                    <a:pt x="558149" y="319948"/>
                  </a:lnTo>
                  <a:lnTo>
                    <a:pt x="556302" y="328261"/>
                  </a:lnTo>
                  <a:lnTo>
                    <a:pt x="554269" y="336389"/>
                  </a:lnTo>
                  <a:lnTo>
                    <a:pt x="551683" y="344147"/>
                  </a:lnTo>
                  <a:lnTo>
                    <a:pt x="545771" y="359110"/>
                  </a:lnTo>
                  <a:lnTo>
                    <a:pt x="539304" y="373334"/>
                  </a:lnTo>
                  <a:lnTo>
                    <a:pt x="532468" y="387189"/>
                  </a:lnTo>
                  <a:lnTo>
                    <a:pt x="525078" y="400489"/>
                  </a:lnTo>
                  <a:lnTo>
                    <a:pt x="517318" y="413420"/>
                  </a:lnTo>
                  <a:lnTo>
                    <a:pt x="510667" y="424134"/>
                  </a:lnTo>
                  <a:lnTo>
                    <a:pt x="503831" y="434848"/>
                  </a:lnTo>
                  <a:lnTo>
                    <a:pt x="496810" y="445193"/>
                  </a:lnTo>
                  <a:lnTo>
                    <a:pt x="489420" y="455353"/>
                  </a:lnTo>
                  <a:lnTo>
                    <a:pt x="481660" y="464774"/>
                  </a:lnTo>
                  <a:lnTo>
                    <a:pt x="473346" y="473456"/>
                  </a:lnTo>
                  <a:lnTo>
                    <a:pt x="462630" y="483247"/>
                  </a:lnTo>
                  <a:lnTo>
                    <a:pt x="451545" y="492298"/>
                  </a:lnTo>
                  <a:lnTo>
                    <a:pt x="439905" y="500796"/>
                  </a:lnTo>
                  <a:lnTo>
                    <a:pt x="427527" y="509293"/>
                  </a:lnTo>
                  <a:lnTo>
                    <a:pt x="413855" y="517606"/>
                  </a:lnTo>
                  <a:lnTo>
                    <a:pt x="403878" y="523702"/>
                  </a:lnTo>
                  <a:lnTo>
                    <a:pt x="394086" y="529983"/>
                  </a:lnTo>
                  <a:lnTo>
                    <a:pt x="384294" y="536448"/>
                  </a:lnTo>
                  <a:lnTo>
                    <a:pt x="364340" y="549379"/>
                  </a:lnTo>
                  <a:lnTo>
                    <a:pt x="354178" y="555660"/>
                  </a:lnTo>
                  <a:lnTo>
                    <a:pt x="343647" y="561756"/>
                  </a:lnTo>
                  <a:lnTo>
                    <a:pt x="332746" y="567667"/>
                  </a:lnTo>
                  <a:lnTo>
                    <a:pt x="321476" y="573024"/>
                  </a:lnTo>
                  <a:lnTo>
                    <a:pt x="309837" y="578012"/>
                  </a:lnTo>
                  <a:lnTo>
                    <a:pt x="297458" y="582445"/>
                  </a:lnTo>
                  <a:lnTo>
                    <a:pt x="290991" y="584477"/>
                  </a:lnTo>
                  <a:lnTo>
                    <a:pt x="284895" y="585955"/>
                  </a:lnTo>
                  <a:lnTo>
                    <a:pt x="279352" y="586694"/>
                  </a:lnTo>
                  <a:lnTo>
                    <a:pt x="274179" y="586694"/>
                  </a:lnTo>
                  <a:lnTo>
                    <a:pt x="271777" y="586140"/>
                  </a:lnTo>
                  <a:lnTo>
                    <a:pt x="269005" y="585031"/>
                  </a:lnTo>
                  <a:lnTo>
                    <a:pt x="262724" y="581891"/>
                  </a:lnTo>
                  <a:lnTo>
                    <a:pt x="259398" y="580044"/>
                  </a:lnTo>
                  <a:lnTo>
                    <a:pt x="256257" y="578381"/>
                  </a:lnTo>
                  <a:lnTo>
                    <a:pt x="253301" y="576903"/>
                  </a:lnTo>
                  <a:lnTo>
                    <a:pt x="247574" y="574502"/>
                  </a:lnTo>
                  <a:lnTo>
                    <a:pt x="242216" y="572470"/>
                  </a:lnTo>
                  <a:lnTo>
                    <a:pt x="237227" y="570253"/>
                  </a:lnTo>
                  <a:lnTo>
                    <a:pt x="232424" y="567852"/>
                  </a:lnTo>
                  <a:lnTo>
                    <a:pt x="222816" y="561756"/>
                  </a:lnTo>
                  <a:lnTo>
                    <a:pt x="213579" y="556214"/>
                  </a:lnTo>
                  <a:lnTo>
                    <a:pt x="194733" y="544761"/>
                  </a:lnTo>
                  <a:lnTo>
                    <a:pt x="176442" y="532938"/>
                  </a:lnTo>
                  <a:lnTo>
                    <a:pt x="158336" y="520562"/>
                  </a:lnTo>
                  <a:lnTo>
                    <a:pt x="151131" y="515574"/>
                  </a:lnTo>
                  <a:lnTo>
                    <a:pt x="143925" y="510771"/>
                  </a:lnTo>
                  <a:lnTo>
                    <a:pt x="136720" y="505783"/>
                  </a:lnTo>
                  <a:lnTo>
                    <a:pt x="129884" y="500796"/>
                  </a:lnTo>
                  <a:lnTo>
                    <a:pt x="123417" y="495439"/>
                  </a:lnTo>
                  <a:lnTo>
                    <a:pt x="115473" y="488234"/>
                  </a:lnTo>
                  <a:lnTo>
                    <a:pt x="107528" y="480845"/>
                  </a:lnTo>
                  <a:lnTo>
                    <a:pt x="99584" y="473826"/>
                  </a:lnTo>
                  <a:lnTo>
                    <a:pt x="91085" y="467360"/>
                  </a:lnTo>
                  <a:lnTo>
                    <a:pt x="80369" y="459232"/>
                  </a:lnTo>
                  <a:lnTo>
                    <a:pt x="70392" y="450365"/>
                  </a:lnTo>
                  <a:lnTo>
                    <a:pt x="61339" y="441129"/>
                  </a:lnTo>
                  <a:lnTo>
                    <a:pt x="52656" y="431154"/>
                  </a:lnTo>
                  <a:lnTo>
                    <a:pt x="44711" y="420624"/>
                  </a:lnTo>
                  <a:lnTo>
                    <a:pt x="37136" y="409356"/>
                  </a:lnTo>
                  <a:lnTo>
                    <a:pt x="29931" y="397349"/>
                  </a:lnTo>
                  <a:lnTo>
                    <a:pt x="23095" y="384602"/>
                  </a:lnTo>
                  <a:lnTo>
                    <a:pt x="18476" y="374812"/>
                  </a:lnTo>
                  <a:lnTo>
                    <a:pt x="14781" y="364652"/>
                  </a:lnTo>
                  <a:lnTo>
                    <a:pt x="11640" y="353938"/>
                  </a:lnTo>
                  <a:lnTo>
                    <a:pt x="9238" y="342854"/>
                  </a:lnTo>
                  <a:lnTo>
                    <a:pt x="7206" y="331216"/>
                  </a:lnTo>
                  <a:lnTo>
                    <a:pt x="5727" y="319394"/>
                  </a:lnTo>
                  <a:lnTo>
                    <a:pt x="4619" y="307202"/>
                  </a:lnTo>
                  <a:lnTo>
                    <a:pt x="3880" y="294825"/>
                  </a:lnTo>
                  <a:lnTo>
                    <a:pt x="3141" y="282079"/>
                  </a:lnTo>
                  <a:lnTo>
                    <a:pt x="2771" y="269333"/>
                  </a:lnTo>
                  <a:lnTo>
                    <a:pt x="1663" y="243471"/>
                  </a:lnTo>
                  <a:lnTo>
                    <a:pt x="1109" y="230355"/>
                  </a:lnTo>
                  <a:lnTo>
                    <a:pt x="370" y="217424"/>
                  </a:lnTo>
                  <a:lnTo>
                    <a:pt x="0" y="202646"/>
                  </a:lnTo>
                  <a:lnTo>
                    <a:pt x="370" y="188053"/>
                  </a:lnTo>
                  <a:lnTo>
                    <a:pt x="1109" y="173274"/>
                  </a:lnTo>
                  <a:lnTo>
                    <a:pt x="1848" y="158866"/>
                  </a:lnTo>
                  <a:lnTo>
                    <a:pt x="2217" y="144457"/>
                  </a:lnTo>
                  <a:lnTo>
                    <a:pt x="2402" y="123767"/>
                  </a:lnTo>
                  <a:lnTo>
                    <a:pt x="2956" y="103263"/>
                  </a:lnTo>
                  <a:lnTo>
                    <a:pt x="3695" y="82758"/>
                  </a:lnTo>
                  <a:lnTo>
                    <a:pt x="4619" y="61884"/>
                  </a:lnTo>
                  <a:lnTo>
                    <a:pt x="8129" y="60775"/>
                  </a:lnTo>
                  <a:lnTo>
                    <a:pt x="11824" y="60221"/>
                  </a:lnTo>
                  <a:lnTo>
                    <a:pt x="15520" y="60221"/>
                  </a:lnTo>
                  <a:lnTo>
                    <a:pt x="19399" y="60406"/>
                  </a:lnTo>
                  <a:lnTo>
                    <a:pt x="23095" y="60591"/>
                  </a:lnTo>
                  <a:lnTo>
                    <a:pt x="41201" y="61514"/>
                  </a:lnTo>
                  <a:lnTo>
                    <a:pt x="59122" y="61330"/>
                  </a:lnTo>
                  <a:lnTo>
                    <a:pt x="76859" y="60591"/>
                  </a:lnTo>
                  <a:lnTo>
                    <a:pt x="94226" y="58928"/>
                  </a:lnTo>
                  <a:lnTo>
                    <a:pt x="111223" y="56896"/>
                  </a:lnTo>
                  <a:lnTo>
                    <a:pt x="127667" y="54495"/>
                  </a:lnTo>
                  <a:lnTo>
                    <a:pt x="143741" y="51724"/>
                  </a:lnTo>
                  <a:lnTo>
                    <a:pt x="159075" y="48953"/>
                  </a:lnTo>
                  <a:lnTo>
                    <a:pt x="174225" y="45997"/>
                  </a:lnTo>
                  <a:lnTo>
                    <a:pt x="188636" y="43226"/>
                  </a:lnTo>
                  <a:lnTo>
                    <a:pt x="202678" y="39901"/>
                  </a:lnTo>
                  <a:lnTo>
                    <a:pt x="216165" y="36207"/>
                  </a:lnTo>
                  <a:lnTo>
                    <a:pt x="229468" y="31773"/>
                  </a:lnTo>
                  <a:lnTo>
                    <a:pt x="238521" y="27894"/>
                  </a:lnTo>
                  <a:lnTo>
                    <a:pt x="247204" y="23461"/>
                  </a:lnTo>
                  <a:lnTo>
                    <a:pt x="255518" y="18658"/>
                  </a:lnTo>
                  <a:lnTo>
                    <a:pt x="263648" y="13670"/>
                  </a:lnTo>
                  <a:lnTo>
                    <a:pt x="271777" y="8498"/>
                  </a:lnTo>
                  <a:lnTo>
                    <a:pt x="274363" y="6835"/>
                  </a:lnTo>
                  <a:lnTo>
                    <a:pt x="280276" y="3141"/>
                  </a:lnTo>
                  <a:lnTo>
                    <a:pt x="283232" y="1478"/>
                  </a:lnTo>
                  <a:lnTo>
                    <a:pt x="286188" y="370"/>
                  </a:lnTo>
                  <a:lnTo>
                    <a:pt x="288959" y="0"/>
                  </a:lnTo>
                  <a:lnTo>
                    <a:pt x="290807" y="370"/>
                  </a:lnTo>
                  <a:lnTo>
                    <a:pt x="293209" y="1109"/>
                  </a:lnTo>
                  <a:lnTo>
                    <a:pt x="295795" y="2402"/>
                  </a:lnTo>
                  <a:lnTo>
                    <a:pt x="298567" y="3695"/>
                  </a:lnTo>
                  <a:lnTo>
                    <a:pt x="301523" y="5173"/>
                  </a:lnTo>
                  <a:lnTo>
                    <a:pt x="304294" y="6650"/>
                  </a:lnTo>
                  <a:lnTo>
                    <a:pt x="312793" y="11084"/>
                  </a:lnTo>
                  <a:lnTo>
                    <a:pt x="321661" y="15702"/>
                  </a:lnTo>
                  <a:lnTo>
                    <a:pt x="330529" y="20135"/>
                  </a:lnTo>
                  <a:lnTo>
                    <a:pt x="339398" y="24384"/>
                  </a:lnTo>
                  <a:lnTo>
                    <a:pt x="348266" y="28079"/>
                  </a:lnTo>
                  <a:lnTo>
                    <a:pt x="361753" y="32882"/>
                  </a:lnTo>
                  <a:lnTo>
                    <a:pt x="375425" y="37130"/>
                  </a:lnTo>
                  <a:lnTo>
                    <a:pt x="389282" y="41010"/>
                  </a:lnTo>
                  <a:lnTo>
                    <a:pt x="402769" y="44519"/>
                  </a:lnTo>
                  <a:lnTo>
                    <a:pt x="415702" y="47660"/>
                  </a:lnTo>
                  <a:lnTo>
                    <a:pt x="428081" y="50431"/>
                  </a:lnTo>
                  <a:lnTo>
                    <a:pt x="440275" y="52647"/>
                  </a:lnTo>
                  <a:lnTo>
                    <a:pt x="452469" y="54495"/>
                  </a:lnTo>
                  <a:lnTo>
                    <a:pt x="461337" y="55973"/>
                  </a:lnTo>
                  <a:lnTo>
                    <a:pt x="470205" y="58005"/>
                  </a:lnTo>
                  <a:lnTo>
                    <a:pt x="478704" y="60037"/>
                  </a:lnTo>
                  <a:lnTo>
                    <a:pt x="487388" y="61884"/>
                  </a:lnTo>
                  <a:lnTo>
                    <a:pt x="506048" y="64655"/>
                  </a:lnTo>
                  <a:lnTo>
                    <a:pt x="524893" y="66133"/>
                  </a:lnTo>
                  <a:lnTo>
                    <a:pt x="544108" y="66502"/>
                  </a:lnTo>
                  <a:lnTo>
                    <a:pt x="563877" y="66133"/>
                  </a:lnTo>
                  <a:close/>
                  <a:moveTo>
                    <a:pt x="209883" y="45813"/>
                  </a:moveTo>
                  <a:lnTo>
                    <a:pt x="198613" y="48768"/>
                  </a:lnTo>
                  <a:lnTo>
                    <a:pt x="186974" y="51170"/>
                  </a:lnTo>
                  <a:lnTo>
                    <a:pt x="174964" y="53202"/>
                  </a:lnTo>
                  <a:lnTo>
                    <a:pt x="162770" y="55049"/>
                  </a:lnTo>
                  <a:lnTo>
                    <a:pt x="150946" y="57081"/>
                  </a:lnTo>
                  <a:lnTo>
                    <a:pt x="138937" y="59482"/>
                  </a:lnTo>
                  <a:lnTo>
                    <a:pt x="126928" y="61699"/>
                  </a:lnTo>
                  <a:lnTo>
                    <a:pt x="114919" y="63546"/>
                  </a:lnTo>
                  <a:lnTo>
                    <a:pt x="98106" y="65578"/>
                  </a:lnTo>
                  <a:lnTo>
                    <a:pt x="81108" y="67426"/>
                  </a:lnTo>
                  <a:lnTo>
                    <a:pt x="63741" y="68719"/>
                  </a:lnTo>
                  <a:lnTo>
                    <a:pt x="46374" y="69273"/>
                  </a:lnTo>
                  <a:lnTo>
                    <a:pt x="29007" y="68719"/>
                  </a:lnTo>
                  <a:lnTo>
                    <a:pt x="11455" y="67241"/>
                  </a:lnTo>
                  <a:lnTo>
                    <a:pt x="10346" y="85529"/>
                  </a:lnTo>
                  <a:lnTo>
                    <a:pt x="9792" y="104186"/>
                  </a:lnTo>
                  <a:lnTo>
                    <a:pt x="9607" y="123029"/>
                  </a:lnTo>
                  <a:lnTo>
                    <a:pt x="9607" y="142055"/>
                  </a:lnTo>
                  <a:lnTo>
                    <a:pt x="9238" y="156834"/>
                  </a:lnTo>
                  <a:lnTo>
                    <a:pt x="8499" y="171612"/>
                  </a:lnTo>
                  <a:lnTo>
                    <a:pt x="7760" y="186205"/>
                  </a:lnTo>
                  <a:lnTo>
                    <a:pt x="7390" y="200799"/>
                  </a:lnTo>
                  <a:lnTo>
                    <a:pt x="7760" y="215023"/>
                  </a:lnTo>
                  <a:lnTo>
                    <a:pt x="9053" y="239961"/>
                  </a:lnTo>
                  <a:lnTo>
                    <a:pt x="10162" y="265453"/>
                  </a:lnTo>
                  <a:lnTo>
                    <a:pt x="11455" y="290946"/>
                  </a:lnTo>
                  <a:lnTo>
                    <a:pt x="12009" y="301845"/>
                  </a:lnTo>
                  <a:lnTo>
                    <a:pt x="12748" y="312559"/>
                  </a:lnTo>
                  <a:lnTo>
                    <a:pt x="13857" y="323088"/>
                  </a:lnTo>
                  <a:lnTo>
                    <a:pt x="15335" y="333618"/>
                  </a:lnTo>
                  <a:lnTo>
                    <a:pt x="17182" y="343593"/>
                  </a:lnTo>
                  <a:lnTo>
                    <a:pt x="19584" y="353383"/>
                  </a:lnTo>
                  <a:lnTo>
                    <a:pt x="22356" y="362620"/>
                  </a:lnTo>
                  <a:lnTo>
                    <a:pt x="26974" y="374258"/>
                  </a:lnTo>
                  <a:lnTo>
                    <a:pt x="32332" y="385711"/>
                  </a:lnTo>
                  <a:lnTo>
                    <a:pt x="38429" y="396794"/>
                  </a:lnTo>
                  <a:lnTo>
                    <a:pt x="45265" y="407509"/>
                  </a:lnTo>
                  <a:lnTo>
                    <a:pt x="52286" y="417484"/>
                  </a:lnTo>
                  <a:lnTo>
                    <a:pt x="59676" y="427090"/>
                  </a:lnTo>
                  <a:lnTo>
                    <a:pt x="67067" y="436141"/>
                  </a:lnTo>
                  <a:lnTo>
                    <a:pt x="72609" y="441868"/>
                  </a:lnTo>
                  <a:lnTo>
                    <a:pt x="78891" y="447410"/>
                  </a:lnTo>
                  <a:lnTo>
                    <a:pt x="85358" y="452767"/>
                  </a:lnTo>
                  <a:lnTo>
                    <a:pt x="92194" y="457939"/>
                  </a:lnTo>
                  <a:lnTo>
                    <a:pt x="99030" y="462927"/>
                  </a:lnTo>
                  <a:lnTo>
                    <a:pt x="110115" y="471794"/>
                  </a:lnTo>
                  <a:lnTo>
                    <a:pt x="120831" y="480845"/>
                  </a:lnTo>
                  <a:lnTo>
                    <a:pt x="131362" y="489897"/>
                  </a:lnTo>
                  <a:lnTo>
                    <a:pt x="139676" y="496178"/>
                  </a:lnTo>
                  <a:lnTo>
                    <a:pt x="148175" y="502274"/>
                  </a:lnTo>
                  <a:lnTo>
                    <a:pt x="156858" y="508370"/>
                  </a:lnTo>
                  <a:lnTo>
                    <a:pt x="165727" y="514466"/>
                  </a:lnTo>
                  <a:lnTo>
                    <a:pt x="183094" y="526658"/>
                  </a:lnTo>
                  <a:lnTo>
                    <a:pt x="191962" y="532569"/>
                  </a:lnTo>
                  <a:lnTo>
                    <a:pt x="201200" y="538295"/>
                  </a:lnTo>
                  <a:lnTo>
                    <a:pt x="211916" y="544576"/>
                  </a:lnTo>
                  <a:lnTo>
                    <a:pt x="223001" y="551226"/>
                  </a:lnTo>
                  <a:lnTo>
                    <a:pt x="234456" y="557507"/>
                  </a:lnTo>
                  <a:lnTo>
                    <a:pt x="246096" y="563788"/>
                  </a:lnTo>
                  <a:lnTo>
                    <a:pt x="258290" y="569514"/>
                  </a:lnTo>
                  <a:lnTo>
                    <a:pt x="269375" y="574502"/>
                  </a:lnTo>
                  <a:lnTo>
                    <a:pt x="272885" y="575980"/>
                  </a:lnTo>
                  <a:lnTo>
                    <a:pt x="276211" y="577088"/>
                  </a:lnTo>
                  <a:lnTo>
                    <a:pt x="279167" y="577642"/>
                  </a:lnTo>
                  <a:lnTo>
                    <a:pt x="283047" y="577642"/>
                  </a:lnTo>
                  <a:lnTo>
                    <a:pt x="287481" y="576903"/>
                  </a:lnTo>
                  <a:lnTo>
                    <a:pt x="292100" y="575795"/>
                  </a:lnTo>
                  <a:lnTo>
                    <a:pt x="296719" y="574502"/>
                  </a:lnTo>
                  <a:lnTo>
                    <a:pt x="301153" y="572839"/>
                  </a:lnTo>
                  <a:lnTo>
                    <a:pt x="305402" y="571362"/>
                  </a:lnTo>
                  <a:lnTo>
                    <a:pt x="312054" y="569145"/>
                  </a:lnTo>
                  <a:lnTo>
                    <a:pt x="318335" y="567113"/>
                  </a:lnTo>
                  <a:lnTo>
                    <a:pt x="324063" y="564896"/>
                  </a:lnTo>
                  <a:lnTo>
                    <a:pt x="329421" y="562310"/>
                  </a:lnTo>
                  <a:lnTo>
                    <a:pt x="344201" y="554182"/>
                  </a:lnTo>
                  <a:lnTo>
                    <a:pt x="358243" y="546239"/>
                  </a:lnTo>
                  <a:lnTo>
                    <a:pt x="371545" y="538295"/>
                  </a:lnTo>
                  <a:lnTo>
                    <a:pt x="377273" y="534416"/>
                  </a:lnTo>
                  <a:lnTo>
                    <a:pt x="387989" y="525919"/>
                  </a:lnTo>
                  <a:lnTo>
                    <a:pt x="393531" y="521855"/>
                  </a:lnTo>
                  <a:lnTo>
                    <a:pt x="401845" y="517052"/>
                  </a:lnTo>
                  <a:lnTo>
                    <a:pt x="418843" y="507815"/>
                  </a:lnTo>
                  <a:lnTo>
                    <a:pt x="428635" y="501719"/>
                  </a:lnTo>
                  <a:lnTo>
                    <a:pt x="438058" y="495254"/>
                  </a:lnTo>
                  <a:lnTo>
                    <a:pt x="447111" y="488419"/>
                  </a:lnTo>
                  <a:lnTo>
                    <a:pt x="455610" y="481399"/>
                  </a:lnTo>
                  <a:lnTo>
                    <a:pt x="463554" y="474010"/>
                  </a:lnTo>
                  <a:lnTo>
                    <a:pt x="470944" y="466067"/>
                  </a:lnTo>
                  <a:lnTo>
                    <a:pt x="477965" y="457570"/>
                  </a:lnTo>
                  <a:lnTo>
                    <a:pt x="484432" y="448703"/>
                  </a:lnTo>
                  <a:lnTo>
                    <a:pt x="491083" y="439836"/>
                  </a:lnTo>
                  <a:lnTo>
                    <a:pt x="497734" y="430599"/>
                  </a:lnTo>
                  <a:lnTo>
                    <a:pt x="504939" y="420809"/>
                  </a:lnTo>
                  <a:lnTo>
                    <a:pt x="511775" y="410464"/>
                  </a:lnTo>
                  <a:lnTo>
                    <a:pt x="518611" y="399750"/>
                  </a:lnTo>
                  <a:lnTo>
                    <a:pt x="525078" y="388482"/>
                  </a:lnTo>
                  <a:lnTo>
                    <a:pt x="531175" y="376659"/>
                  </a:lnTo>
                  <a:lnTo>
                    <a:pt x="536718" y="364467"/>
                  </a:lnTo>
                  <a:lnTo>
                    <a:pt x="541706" y="352090"/>
                  </a:lnTo>
                  <a:lnTo>
                    <a:pt x="545955" y="339159"/>
                  </a:lnTo>
                  <a:lnTo>
                    <a:pt x="549281" y="325859"/>
                  </a:lnTo>
                  <a:lnTo>
                    <a:pt x="551868" y="313113"/>
                  </a:lnTo>
                  <a:lnTo>
                    <a:pt x="554269" y="299813"/>
                  </a:lnTo>
                  <a:lnTo>
                    <a:pt x="556302" y="286143"/>
                  </a:lnTo>
                  <a:lnTo>
                    <a:pt x="557965" y="271919"/>
                  </a:lnTo>
                  <a:lnTo>
                    <a:pt x="559073" y="257141"/>
                  </a:lnTo>
                  <a:lnTo>
                    <a:pt x="559997" y="242547"/>
                  </a:lnTo>
                  <a:lnTo>
                    <a:pt x="560921" y="228138"/>
                  </a:lnTo>
                  <a:lnTo>
                    <a:pt x="561660" y="213730"/>
                  </a:lnTo>
                  <a:lnTo>
                    <a:pt x="561844" y="199506"/>
                  </a:lnTo>
                  <a:lnTo>
                    <a:pt x="561475" y="185466"/>
                  </a:lnTo>
                  <a:lnTo>
                    <a:pt x="560182" y="163484"/>
                  </a:lnTo>
                  <a:lnTo>
                    <a:pt x="558704" y="141317"/>
                  </a:lnTo>
                  <a:lnTo>
                    <a:pt x="557595" y="118965"/>
                  </a:lnTo>
                  <a:lnTo>
                    <a:pt x="556856" y="96797"/>
                  </a:lnTo>
                  <a:lnTo>
                    <a:pt x="556671" y="74630"/>
                  </a:lnTo>
                  <a:lnTo>
                    <a:pt x="540967" y="73337"/>
                  </a:lnTo>
                  <a:lnTo>
                    <a:pt x="525447" y="72413"/>
                  </a:lnTo>
                  <a:lnTo>
                    <a:pt x="510113" y="71490"/>
                  </a:lnTo>
                  <a:lnTo>
                    <a:pt x="494963" y="70197"/>
                  </a:lnTo>
                  <a:lnTo>
                    <a:pt x="479997" y="67980"/>
                  </a:lnTo>
                  <a:lnTo>
                    <a:pt x="456349" y="63177"/>
                  </a:lnTo>
                  <a:lnTo>
                    <a:pt x="444524" y="61145"/>
                  </a:lnTo>
                  <a:lnTo>
                    <a:pt x="432515" y="59298"/>
                  </a:lnTo>
                  <a:lnTo>
                    <a:pt x="420506" y="56711"/>
                  </a:lnTo>
                  <a:lnTo>
                    <a:pt x="409051" y="53941"/>
                  </a:lnTo>
                  <a:lnTo>
                    <a:pt x="386511" y="48029"/>
                  </a:lnTo>
                  <a:lnTo>
                    <a:pt x="364709" y="41564"/>
                  </a:lnTo>
                  <a:lnTo>
                    <a:pt x="343462" y="34914"/>
                  </a:lnTo>
                  <a:lnTo>
                    <a:pt x="333116" y="31034"/>
                  </a:lnTo>
                  <a:lnTo>
                    <a:pt x="323324" y="26601"/>
                  </a:lnTo>
                  <a:lnTo>
                    <a:pt x="313532" y="21983"/>
                  </a:lnTo>
                  <a:lnTo>
                    <a:pt x="304109" y="17365"/>
                  </a:lnTo>
                  <a:lnTo>
                    <a:pt x="294687" y="12562"/>
                  </a:lnTo>
                  <a:lnTo>
                    <a:pt x="285264" y="7943"/>
                  </a:lnTo>
                  <a:lnTo>
                    <a:pt x="276765" y="12931"/>
                  </a:lnTo>
                  <a:lnTo>
                    <a:pt x="268082" y="18103"/>
                  </a:lnTo>
                  <a:lnTo>
                    <a:pt x="259213" y="23276"/>
                  </a:lnTo>
                  <a:lnTo>
                    <a:pt x="249976" y="28448"/>
                  </a:lnTo>
                  <a:lnTo>
                    <a:pt x="240553" y="33436"/>
                  </a:lnTo>
                  <a:lnTo>
                    <a:pt x="230761" y="38054"/>
                  </a:lnTo>
                  <a:lnTo>
                    <a:pt x="220599" y="42303"/>
                  </a:lnTo>
                  <a:lnTo>
                    <a:pt x="209883" y="45813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115963922" y="113569916"/>
              <a:ext cx="451175" cy="448333"/>
            </a:xfrm>
            <a:custGeom>
              <a:avLst/>
              <a:gdLst>
                <a:gd name="T0" fmla="*/ 14411 w 451175"/>
                <a:gd name="T1" fmla="*/ 269886 h 448333"/>
                <a:gd name="T2" fmla="*/ 7021 w 451175"/>
                <a:gd name="T3" fmla="*/ 243840 h 448333"/>
                <a:gd name="T4" fmla="*/ 19954 w 451175"/>
                <a:gd name="T5" fmla="*/ 218717 h 448333"/>
                <a:gd name="T6" fmla="*/ 6836 w 451175"/>
                <a:gd name="T7" fmla="*/ 196549 h 448333"/>
                <a:gd name="T8" fmla="*/ 369 w 451175"/>
                <a:gd name="T9" fmla="*/ 171057 h 448333"/>
                <a:gd name="T10" fmla="*/ 18476 w 451175"/>
                <a:gd name="T11" fmla="*/ 151291 h 448333"/>
                <a:gd name="T12" fmla="*/ 76304 w 451175"/>
                <a:gd name="T13" fmla="*/ 66686 h 448333"/>
                <a:gd name="T14" fmla="*/ 93117 w 451175"/>
                <a:gd name="T15" fmla="*/ 55233 h 448333"/>
                <a:gd name="T16" fmla="*/ 108822 w 451175"/>
                <a:gd name="T17" fmla="*/ 46736 h 448333"/>
                <a:gd name="T18" fmla="*/ 124711 w 451175"/>
                <a:gd name="T19" fmla="*/ 37684 h 448333"/>
                <a:gd name="T20" fmla="*/ 136350 w 451175"/>
                <a:gd name="T21" fmla="*/ 25307 h 448333"/>
                <a:gd name="T22" fmla="*/ 148914 w 451175"/>
                <a:gd name="T23" fmla="*/ 23829 h 448333"/>
                <a:gd name="T24" fmla="*/ 162955 w 451175"/>
                <a:gd name="T25" fmla="*/ 14778 h 448333"/>
                <a:gd name="T26" fmla="*/ 189930 w 451175"/>
                <a:gd name="T27" fmla="*/ 75553 h 448333"/>
                <a:gd name="T28" fmla="*/ 208221 w 451175"/>
                <a:gd name="T29" fmla="*/ 79432 h 448333"/>
                <a:gd name="T30" fmla="*/ 209699 w 451175"/>
                <a:gd name="T31" fmla="*/ 22906 h 448333"/>
                <a:gd name="T32" fmla="*/ 226696 w 451175"/>
                <a:gd name="T33" fmla="*/ 50984 h 448333"/>
                <a:gd name="T34" fmla="*/ 242400 w 451175"/>
                <a:gd name="T35" fmla="*/ 63176 h 448333"/>
                <a:gd name="T36" fmla="*/ 259029 w 451175"/>
                <a:gd name="T37" fmla="*/ 11822 h 448333"/>
                <a:gd name="T38" fmla="*/ 268266 w 451175"/>
                <a:gd name="T39" fmla="*/ 16440 h 448333"/>
                <a:gd name="T40" fmla="*/ 281199 w 451175"/>
                <a:gd name="T41" fmla="*/ 31219 h 448333"/>
                <a:gd name="T42" fmla="*/ 278243 w 451175"/>
                <a:gd name="T43" fmla="*/ 73521 h 448333"/>
                <a:gd name="T44" fmla="*/ 292285 w 451175"/>
                <a:gd name="T45" fmla="*/ 71674 h 448333"/>
                <a:gd name="T46" fmla="*/ 310021 w 451175"/>
                <a:gd name="T47" fmla="*/ 71674 h 448333"/>
                <a:gd name="T48" fmla="*/ 338104 w 451175"/>
                <a:gd name="T49" fmla="*/ 67240 h 448333"/>
                <a:gd name="T50" fmla="*/ 367296 w 451175"/>
                <a:gd name="T51" fmla="*/ 58928 h 448333"/>
                <a:gd name="T52" fmla="*/ 388358 w 451175"/>
                <a:gd name="T53" fmla="*/ 72967 h 448333"/>
                <a:gd name="T54" fmla="*/ 427526 w 451175"/>
                <a:gd name="T55" fmla="*/ 115639 h 448333"/>
                <a:gd name="T56" fmla="*/ 446002 w 451175"/>
                <a:gd name="T57" fmla="*/ 170872 h 448333"/>
                <a:gd name="T58" fmla="*/ 436949 w 451175"/>
                <a:gd name="T59" fmla="*/ 194702 h 448333"/>
                <a:gd name="T60" fmla="*/ 448219 w 451175"/>
                <a:gd name="T61" fmla="*/ 215207 h 448333"/>
                <a:gd name="T62" fmla="*/ 443785 w 451175"/>
                <a:gd name="T63" fmla="*/ 237744 h 448333"/>
                <a:gd name="T64" fmla="*/ 442492 w 451175"/>
                <a:gd name="T65" fmla="*/ 267669 h 448333"/>
                <a:gd name="T66" fmla="*/ 431222 w 451175"/>
                <a:gd name="T67" fmla="*/ 294640 h 448333"/>
                <a:gd name="T68" fmla="*/ 430298 w 451175"/>
                <a:gd name="T69" fmla="*/ 362989 h 448333"/>
                <a:gd name="T70" fmla="*/ 368035 w 451175"/>
                <a:gd name="T71" fmla="*/ 349134 h 448333"/>
                <a:gd name="T72" fmla="*/ 333301 w 451175"/>
                <a:gd name="T73" fmla="*/ 329553 h 448333"/>
                <a:gd name="T74" fmla="*/ 319259 w 451175"/>
                <a:gd name="T75" fmla="*/ 328260 h 448333"/>
                <a:gd name="T76" fmla="*/ 314086 w 451175"/>
                <a:gd name="T77" fmla="*/ 337496 h 448333"/>
                <a:gd name="T78" fmla="*/ 335703 w 451175"/>
                <a:gd name="T79" fmla="*/ 396979 h 448333"/>
                <a:gd name="T80" fmla="*/ 330714 w 451175"/>
                <a:gd name="T81" fmla="*/ 408801 h 448333"/>
                <a:gd name="T82" fmla="*/ 308543 w 451175"/>
                <a:gd name="T83" fmla="*/ 396979 h 448333"/>
                <a:gd name="T84" fmla="*/ 281754 w 451175"/>
                <a:gd name="T85" fmla="*/ 371856 h 448333"/>
                <a:gd name="T86" fmla="*/ 259583 w 451175"/>
                <a:gd name="T87" fmla="*/ 348765 h 448333"/>
                <a:gd name="T88" fmla="*/ 255888 w 451175"/>
                <a:gd name="T89" fmla="*/ 391621 h 448333"/>
                <a:gd name="T90" fmla="*/ 238890 w 451175"/>
                <a:gd name="T91" fmla="*/ 357816 h 448333"/>
                <a:gd name="T92" fmla="*/ 233532 w 451175"/>
                <a:gd name="T93" fmla="*/ 369085 h 448333"/>
                <a:gd name="T94" fmla="*/ 216350 w 451175"/>
                <a:gd name="T95" fmla="*/ 359664 h 448333"/>
                <a:gd name="T96" fmla="*/ 199167 w 451175"/>
                <a:gd name="T97" fmla="*/ 442237 h 448333"/>
                <a:gd name="T98" fmla="*/ 204710 w 451175"/>
                <a:gd name="T99" fmla="*/ 400304 h 448333"/>
                <a:gd name="T100" fmla="*/ 189375 w 451175"/>
                <a:gd name="T101" fmla="*/ 428752 h 448333"/>
                <a:gd name="T102" fmla="*/ 195472 w 451175"/>
                <a:gd name="T103" fmla="*/ 345994 h 448333"/>
                <a:gd name="T104" fmla="*/ 147251 w 451175"/>
                <a:gd name="T105" fmla="*/ 432261 h 448333"/>
                <a:gd name="T106" fmla="*/ 173671 w 451175"/>
                <a:gd name="T107" fmla="*/ 340083 h 448333"/>
                <a:gd name="T108" fmla="*/ 136720 w 451175"/>
                <a:gd name="T109" fmla="*/ 397163 h 448333"/>
                <a:gd name="T110" fmla="*/ 124711 w 451175"/>
                <a:gd name="T111" fmla="*/ 397717 h 448333"/>
                <a:gd name="T112" fmla="*/ 133948 w 451175"/>
                <a:gd name="T113" fmla="*/ 357447 h 448333"/>
                <a:gd name="T114" fmla="*/ 106789 w 451175"/>
                <a:gd name="T115" fmla="*/ 379060 h 448333"/>
                <a:gd name="T116" fmla="*/ 84618 w 451175"/>
                <a:gd name="T117" fmla="*/ 386819 h 448333"/>
                <a:gd name="T118" fmla="*/ 75565 w 451175"/>
                <a:gd name="T119" fmla="*/ 376843 h 448333"/>
                <a:gd name="T120" fmla="*/ 72425 w 451175"/>
                <a:gd name="T121" fmla="*/ 355784 h 448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1175" h="448333">
                  <a:moveTo>
                    <a:pt x="16628" y="351536"/>
                  </a:moveTo>
                  <a:lnTo>
                    <a:pt x="16998" y="343038"/>
                  </a:lnTo>
                  <a:lnTo>
                    <a:pt x="16813" y="335095"/>
                  </a:lnTo>
                  <a:lnTo>
                    <a:pt x="16628" y="327521"/>
                  </a:lnTo>
                  <a:lnTo>
                    <a:pt x="16259" y="319947"/>
                  </a:lnTo>
                  <a:lnTo>
                    <a:pt x="16074" y="312558"/>
                  </a:lnTo>
                  <a:lnTo>
                    <a:pt x="15889" y="304984"/>
                  </a:lnTo>
                  <a:lnTo>
                    <a:pt x="16074" y="297041"/>
                  </a:lnTo>
                  <a:lnTo>
                    <a:pt x="16628" y="288544"/>
                  </a:lnTo>
                  <a:lnTo>
                    <a:pt x="14226" y="288913"/>
                  </a:lnTo>
                  <a:lnTo>
                    <a:pt x="12379" y="288544"/>
                  </a:lnTo>
                  <a:lnTo>
                    <a:pt x="11085" y="287620"/>
                  </a:lnTo>
                  <a:lnTo>
                    <a:pt x="10346" y="286327"/>
                  </a:lnTo>
                  <a:lnTo>
                    <a:pt x="9977" y="285034"/>
                  </a:lnTo>
                  <a:lnTo>
                    <a:pt x="10346" y="283556"/>
                  </a:lnTo>
                  <a:lnTo>
                    <a:pt x="11085" y="282263"/>
                  </a:lnTo>
                  <a:lnTo>
                    <a:pt x="12379" y="281339"/>
                  </a:lnTo>
                  <a:lnTo>
                    <a:pt x="14226" y="280970"/>
                  </a:lnTo>
                  <a:lnTo>
                    <a:pt x="16628" y="281155"/>
                  </a:lnTo>
                  <a:lnTo>
                    <a:pt x="16813" y="278199"/>
                  </a:lnTo>
                  <a:lnTo>
                    <a:pt x="17182" y="275243"/>
                  </a:lnTo>
                  <a:lnTo>
                    <a:pt x="17182" y="272288"/>
                  </a:lnTo>
                  <a:lnTo>
                    <a:pt x="16628" y="269517"/>
                  </a:lnTo>
                  <a:lnTo>
                    <a:pt x="15889" y="269701"/>
                  </a:lnTo>
                  <a:lnTo>
                    <a:pt x="14411" y="269886"/>
                  </a:lnTo>
                  <a:lnTo>
                    <a:pt x="12748" y="270071"/>
                  </a:lnTo>
                  <a:lnTo>
                    <a:pt x="10901" y="270071"/>
                  </a:lnTo>
                  <a:lnTo>
                    <a:pt x="9238" y="269701"/>
                  </a:lnTo>
                  <a:lnTo>
                    <a:pt x="7760" y="269147"/>
                  </a:lnTo>
                  <a:lnTo>
                    <a:pt x="6836" y="268224"/>
                  </a:lnTo>
                  <a:lnTo>
                    <a:pt x="6651" y="266931"/>
                  </a:lnTo>
                  <a:lnTo>
                    <a:pt x="7390" y="265083"/>
                  </a:lnTo>
                  <a:lnTo>
                    <a:pt x="7760" y="264344"/>
                  </a:lnTo>
                  <a:lnTo>
                    <a:pt x="7945" y="263421"/>
                  </a:lnTo>
                  <a:lnTo>
                    <a:pt x="10531" y="262682"/>
                  </a:lnTo>
                  <a:lnTo>
                    <a:pt x="13118" y="263051"/>
                  </a:lnTo>
                  <a:lnTo>
                    <a:pt x="15150" y="264160"/>
                  </a:lnTo>
                  <a:lnTo>
                    <a:pt x="16628" y="265822"/>
                  </a:lnTo>
                  <a:lnTo>
                    <a:pt x="17367" y="262128"/>
                  </a:lnTo>
                  <a:lnTo>
                    <a:pt x="18476" y="249936"/>
                  </a:lnTo>
                  <a:lnTo>
                    <a:pt x="16813" y="249566"/>
                  </a:lnTo>
                  <a:lnTo>
                    <a:pt x="14781" y="249566"/>
                  </a:lnTo>
                  <a:lnTo>
                    <a:pt x="10716" y="250305"/>
                  </a:lnTo>
                  <a:lnTo>
                    <a:pt x="8684" y="250490"/>
                  </a:lnTo>
                  <a:lnTo>
                    <a:pt x="6836" y="250490"/>
                  </a:lnTo>
                  <a:lnTo>
                    <a:pt x="5173" y="249936"/>
                  </a:lnTo>
                  <a:lnTo>
                    <a:pt x="3695" y="248643"/>
                  </a:lnTo>
                  <a:lnTo>
                    <a:pt x="4249" y="246611"/>
                  </a:lnTo>
                  <a:lnTo>
                    <a:pt x="5358" y="244948"/>
                  </a:lnTo>
                  <a:lnTo>
                    <a:pt x="7021" y="243840"/>
                  </a:lnTo>
                  <a:lnTo>
                    <a:pt x="9053" y="242916"/>
                  </a:lnTo>
                  <a:lnTo>
                    <a:pt x="13857" y="242177"/>
                  </a:lnTo>
                  <a:lnTo>
                    <a:pt x="16259" y="242362"/>
                  </a:lnTo>
                  <a:lnTo>
                    <a:pt x="18476" y="242547"/>
                  </a:lnTo>
                  <a:lnTo>
                    <a:pt x="19030" y="241069"/>
                  </a:lnTo>
                  <a:lnTo>
                    <a:pt x="19215" y="239406"/>
                  </a:lnTo>
                  <a:lnTo>
                    <a:pt x="19030" y="237374"/>
                  </a:lnTo>
                  <a:lnTo>
                    <a:pt x="19030" y="233310"/>
                  </a:lnTo>
                  <a:lnTo>
                    <a:pt x="17737" y="232756"/>
                  </a:lnTo>
                  <a:lnTo>
                    <a:pt x="15704" y="232756"/>
                  </a:lnTo>
                  <a:lnTo>
                    <a:pt x="13487" y="232941"/>
                  </a:lnTo>
                  <a:lnTo>
                    <a:pt x="10901" y="233310"/>
                  </a:lnTo>
                  <a:lnTo>
                    <a:pt x="8129" y="233495"/>
                  </a:lnTo>
                  <a:lnTo>
                    <a:pt x="5543" y="233310"/>
                  </a:lnTo>
                  <a:lnTo>
                    <a:pt x="4988" y="231093"/>
                  </a:lnTo>
                  <a:lnTo>
                    <a:pt x="5173" y="229431"/>
                  </a:lnTo>
                  <a:lnTo>
                    <a:pt x="5912" y="227953"/>
                  </a:lnTo>
                  <a:lnTo>
                    <a:pt x="7021" y="227029"/>
                  </a:lnTo>
                  <a:lnTo>
                    <a:pt x="8499" y="226291"/>
                  </a:lnTo>
                  <a:lnTo>
                    <a:pt x="10162" y="225736"/>
                  </a:lnTo>
                  <a:lnTo>
                    <a:pt x="12009" y="225552"/>
                  </a:lnTo>
                  <a:lnTo>
                    <a:pt x="14041" y="225367"/>
                  </a:lnTo>
                  <a:lnTo>
                    <a:pt x="19030" y="225367"/>
                  </a:lnTo>
                  <a:lnTo>
                    <a:pt x="19769" y="222042"/>
                  </a:lnTo>
                  <a:lnTo>
                    <a:pt x="19954" y="218717"/>
                  </a:lnTo>
                  <a:lnTo>
                    <a:pt x="19769" y="215576"/>
                  </a:lnTo>
                  <a:lnTo>
                    <a:pt x="17552" y="215392"/>
                  </a:lnTo>
                  <a:lnTo>
                    <a:pt x="15150" y="215022"/>
                  </a:lnTo>
                  <a:lnTo>
                    <a:pt x="9977" y="214283"/>
                  </a:lnTo>
                  <a:lnTo>
                    <a:pt x="7575" y="213544"/>
                  </a:lnTo>
                  <a:lnTo>
                    <a:pt x="5543" y="212621"/>
                  </a:lnTo>
                  <a:lnTo>
                    <a:pt x="3695" y="211328"/>
                  </a:lnTo>
                  <a:lnTo>
                    <a:pt x="2587" y="209480"/>
                  </a:lnTo>
                  <a:lnTo>
                    <a:pt x="3510" y="207633"/>
                  </a:lnTo>
                  <a:lnTo>
                    <a:pt x="4804" y="206340"/>
                  </a:lnTo>
                  <a:lnTo>
                    <a:pt x="6651" y="205601"/>
                  </a:lnTo>
                  <a:lnTo>
                    <a:pt x="8684" y="205416"/>
                  </a:lnTo>
                  <a:lnTo>
                    <a:pt x="10901" y="205601"/>
                  </a:lnTo>
                  <a:lnTo>
                    <a:pt x="15335" y="206709"/>
                  </a:lnTo>
                  <a:lnTo>
                    <a:pt x="17367" y="207448"/>
                  </a:lnTo>
                  <a:lnTo>
                    <a:pt x="19030" y="208187"/>
                  </a:lnTo>
                  <a:lnTo>
                    <a:pt x="19215" y="206894"/>
                  </a:lnTo>
                  <a:lnTo>
                    <a:pt x="19215" y="205047"/>
                  </a:lnTo>
                  <a:lnTo>
                    <a:pt x="19030" y="203015"/>
                  </a:lnTo>
                  <a:lnTo>
                    <a:pt x="19030" y="198397"/>
                  </a:lnTo>
                  <a:lnTo>
                    <a:pt x="16998" y="197658"/>
                  </a:lnTo>
                  <a:lnTo>
                    <a:pt x="14596" y="197104"/>
                  </a:lnTo>
                  <a:lnTo>
                    <a:pt x="12194" y="196919"/>
                  </a:lnTo>
                  <a:lnTo>
                    <a:pt x="9423" y="196734"/>
                  </a:lnTo>
                  <a:lnTo>
                    <a:pt x="6836" y="196549"/>
                  </a:lnTo>
                  <a:lnTo>
                    <a:pt x="4434" y="195995"/>
                  </a:lnTo>
                  <a:lnTo>
                    <a:pt x="2402" y="195256"/>
                  </a:lnTo>
                  <a:lnTo>
                    <a:pt x="739" y="194148"/>
                  </a:lnTo>
                  <a:lnTo>
                    <a:pt x="924" y="191562"/>
                  </a:lnTo>
                  <a:lnTo>
                    <a:pt x="1478" y="189899"/>
                  </a:lnTo>
                  <a:lnTo>
                    <a:pt x="2587" y="188606"/>
                  </a:lnTo>
                  <a:lnTo>
                    <a:pt x="3880" y="188052"/>
                  </a:lnTo>
                  <a:lnTo>
                    <a:pt x="5543" y="187867"/>
                  </a:lnTo>
                  <a:lnTo>
                    <a:pt x="7205" y="188052"/>
                  </a:lnTo>
                  <a:lnTo>
                    <a:pt x="9238" y="188421"/>
                  </a:lnTo>
                  <a:lnTo>
                    <a:pt x="11085" y="188976"/>
                  </a:lnTo>
                  <a:lnTo>
                    <a:pt x="13118" y="189530"/>
                  </a:lnTo>
                  <a:lnTo>
                    <a:pt x="15150" y="189899"/>
                  </a:lnTo>
                  <a:lnTo>
                    <a:pt x="16813" y="190269"/>
                  </a:lnTo>
                  <a:lnTo>
                    <a:pt x="18476" y="190453"/>
                  </a:lnTo>
                  <a:lnTo>
                    <a:pt x="18106" y="186944"/>
                  </a:lnTo>
                  <a:lnTo>
                    <a:pt x="17921" y="182695"/>
                  </a:lnTo>
                  <a:lnTo>
                    <a:pt x="17921" y="173274"/>
                  </a:lnTo>
                  <a:lnTo>
                    <a:pt x="14965" y="173459"/>
                  </a:lnTo>
                  <a:lnTo>
                    <a:pt x="11640" y="173828"/>
                  </a:lnTo>
                  <a:lnTo>
                    <a:pt x="8314" y="174013"/>
                  </a:lnTo>
                  <a:lnTo>
                    <a:pt x="5173" y="174197"/>
                  </a:lnTo>
                  <a:lnTo>
                    <a:pt x="2217" y="174013"/>
                  </a:lnTo>
                  <a:lnTo>
                    <a:pt x="0" y="173274"/>
                  </a:lnTo>
                  <a:lnTo>
                    <a:pt x="369" y="171057"/>
                  </a:lnTo>
                  <a:lnTo>
                    <a:pt x="1293" y="169210"/>
                  </a:lnTo>
                  <a:lnTo>
                    <a:pt x="2771" y="167732"/>
                  </a:lnTo>
                  <a:lnTo>
                    <a:pt x="4619" y="166808"/>
                  </a:lnTo>
                  <a:lnTo>
                    <a:pt x="6651" y="166254"/>
                  </a:lnTo>
                  <a:lnTo>
                    <a:pt x="8868" y="166069"/>
                  </a:lnTo>
                  <a:lnTo>
                    <a:pt x="11270" y="166254"/>
                  </a:lnTo>
                  <a:lnTo>
                    <a:pt x="13487" y="166808"/>
                  </a:lnTo>
                  <a:lnTo>
                    <a:pt x="15520" y="167547"/>
                  </a:lnTo>
                  <a:lnTo>
                    <a:pt x="17182" y="168471"/>
                  </a:lnTo>
                  <a:lnTo>
                    <a:pt x="17737" y="166808"/>
                  </a:lnTo>
                  <a:lnTo>
                    <a:pt x="18291" y="164776"/>
                  </a:lnTo>
                  <a:lnTo>
                    <a:pt x="18476" y="162560"/>
                  </a:lnTo>
                  <a:lnTo>
                    <a:pt x="18476" y="160528"/>
                  </a:lnTo>
                  <a:lnTo>
                    <a:pt x="17921" y="158680"/>
                  </a:lnTo>
                  <a:lnTo>
                    <a:pt x="16813" y="158126"/>
                  </a:lnTo>
                  <a:lnTo>
                    <a:pt x="12379" y="157572"/>
                  </a:lnTo>
                  <a:lnTo>
                    <a:pt x="11270" y="157018"/>
                  </a:lnTo>
                  <a:lnTo>
                    <a:pt x="10531" y="156094"/>
                  </a:lnTo>
                  <a:lnTo>
                    <a:pt x="10531" y="154247"/>
                  </a:lnTo>
                  <a:lnTo>
                    <a:pt x="11085" y="152769"/>
                  </a:lnTo>
                  <a:lnTo>
                    <a:pt x="12194" y="151845"/>
                  </a:lnTo>
                  <a:lnTo>
                    <a:pt x="13487" y="151107"/>
                  </a:lnTo>
                  <a:lnTo>
                    <a:pt x="15150" y="150922"/>
                  </a:lnTo>
                  <a:lnTo>
                    <a:pt x="16813" y="150922"/>
                  </a:lnTo>
                  <a:lnTo>
                    <a:pt x="18476" y="151291"/>
                  </a:lnTo>
                  <a:lnTo>
                    <a:pt x="18845" y="149075"/>
                  </a:lnTo>
                  <a:lnTo>
                    <a:pt x="18845" y="140762"/>
                  </a:lnTo>
                  <a:lnTo>
                    <a:pt x="19030" y="137806"/>
                  </a:lnTo>
                  <a:lnTo>
                    <a:pt x="19030" y="134666"/>
                  </a:lnTo>
                  <a:lnTo>
                    <a:pt x="19399" y="131895"/>
                  </a:lnTo>
                  <a:lnTo>
                    <a:pt x="19954" y="129124"/>
                  </a:lnTo>
                  <a:lnTo>
                    <a:pt x="20693" y="126723"/>
                  </a:lnTo>
                  <a:lnTo>
                    <a:pt x="21801" y="124506"/>
                  </a:lnTo>
                  <a:lnTo>
                    <a:pt x="23279" y="122843"/>
                  </a:lnTo>
                  <a:lnTo>
                    <a:pt x="25312" y="121735"/>
                  </a:lnTo>
                  <a:lnTo>
                    <a:pt x="27713" y="121181"/>
                  </a:lnTo>
                  <a:lnTo>
                    <a:pt x="29192" y="115085"/>
                  </a:lnTo>
                  <a:lnTo>
                    <a:pt x="31778" y="101784"/>
                  </a:lnTo>
                  <a:lnTo>
                    <a:pt x="33256" y="95504"/>
                  </a:lnTo>
                  <a:lnTo>
                    <a:pt x="40277" y="92548"/>
                  </a:lnTo>
                  <a:lnTo>
                    <a:pt x="47298" y="89223"/>
                  </a:lnTo>
                  <a:lnTo>
                    <a:pt x="54318" y="85713"/>
                  </a:lnTo>
                  <a:lnTo>
                    <a:pt x="61709" y="82388"/>
                  </a:lnTo>
                  <a:lnTo>
                    <a:pt x="69284" y="79248"/>
                  </a:lnTo>
                  <a:lnTo>
                    <a:pt x="77228" y="76477"/>
                  </a:lnTo>
                  <a:lnTo>
                    <a:pt x="76489" y="74445"/>
                  </a:lnTo>
                  <a:lnTo>
                    <a:pt x="75750" y="72228"/>
                  </a:lnTo>
                  <a:lnTo>
                    <a:pt x="75381" y="69642"/>
                  </a:lnTo>
                  <a:lnTo>
                    <a:pt x="75381" y="66686"/>
                  </a:lnTo>
                  <a:lnTo>
                    <a:pt x="76304" y="66686"/>
                  </a:lnTo>
                  <a:lnTo>
                    <a:pt x="77043" y="66317"/>
                  </a:lnTo>
                  <a:lnTo>
                    <a:pt x="77782" y="65763"/>
                  </a:lnTo>
                  <a:lnTo>
                    <a:pt x="78521" y="65578"/>
                  </a:lnTo>
                  <a:lnTo>
                    <a:pt x="80000" y="66132"/>
                  </a:lnTo>
                  <a:lnTo>
                    <a:pt x="80923" y="67240"/>
                  </a:lnTo>
                  <a:lnTo>
                    <a:pt x="81662" y="68533"/>
                  </a:lnTo>
                  <a:lnTo>
                    <a:pt x="82032" y="70011"/>
                  </a:lnTo>
                  <a:lnTo>
                    <a:pt x="82586" y="71674"/>
                  </a:lnTo>
                  <a:lnTo>
                    <a:pt x="83140" y="72967"/>
                  </a:lnTo>
                  <a:lnTo>
                    <a:pt x="84064" y="74075"/>
                  </a:lnTo>
                  <a:lnTo>
                    <a:pt x="87575" y="73152"/>
                  </a:lnTo>
                  <a:lnTo>
                    <a:pt x="91270" y="72228"/>
                  </a:lnTo>
                  <a:lnTo>
                    <a:pt x="94411" y="70935"/>
                  </a:lnTo>
                  <a:lnTo>
                    <a:pt x="93856" y="68718"/>
                  </a:lnTo>
                  <a:lnTo>
                    <a:pt x="92748" y="66501"/>
                  </a:lnTo>
                  <a:lnTo>
                    <a:pt x="91270" y="64469"/>
                  </a:lnTo>
                  <a:lnTo>
                    <a:pt x="89792" y="62253"/>
                  </a:lnTo>
                  <a:lnTo>
                    <a:pt x="88129" y="60221"/>
                  </a:lnTo>
                  <a:lnTo>
                    <a:pt x="86836" y="58189"/>
                  </a:lnTo>
                  <a:lnTo>
                    <a:pt x="85912" y="56157"/>
                  </a:lnTo>
                  <a:lnTo>
                    <a:pt x="85542" y="54125"/>
                  </a:lnTo>
                  <a:lnTo>
                    <a:pt x="86097" y="51908"/>
                  </a:lnTo>
                  <a:lnTo>
                    <a:pt x="87759" y="49507"/>
                  </a:lnTo>
                  <a:lnTo>
                    <a:pt x="90346" y="52462"/>
                  </a:lnTo>
                  <a:lnTo>
                    <a:pt x="93117" y="55233"/>
                  </a:lnTo>
                  <a:lnTo>
                    <a:pt x="95519" y="58373"/>
                  </a:lnTo>
                  <a:lnTo>
                    <a:pt x="97551" y="61883"/>
                  </a:lnTo>
                  <a:lnTo>
                    <a:pt x="99214" y="65578"/>
                  </a:lnTo>
                  <a:lnTo>
                    <a:pt x="100508" y="69827"/>
                  </a:lnTo>
                  <a:lnTo>
                    <a:pt x="103279" y="69272"/>
                  </a:lnTo>
                  <a:lnTo>
                    <a:pt x="106420" y="68903"/>
                  </a:lnTo>
                  <a:lnTo>
                    <a:pt x="109376" y="68533"/>
                  </a:lnTo>
                  <a:lnTo>
                    <a:pt x="112147" y="67979"/>
                  </a:lnTo>
                  <a:lnTo>
                    <a:pt x="111408" y="64839"/>
                  </a:lnTo>
                  <a:lnTo>
                    <a:pt x="110115" y="61883"/>
                  </a:lnTo>
                  <a:lnTo>
                    <a:pt x="108452" y="59112"/>
                  </a:lnTo>
                  <a:lnTo>
                    <a:pt x="106604" y="56526"/>
                  </a:lnTo>
                  <a:lnTo>
                    <a:pt x="104942" y="53755"/>
                  </a:lnTo>
                  <a:lnTo>
                    <a:pt x="103279" y="51169"/>
                  </a:lnTo>
                  <a:lnTo>
                    <a:pt x="101986" y="48398"/>
                  </a:lnTo>
                  <a:lnTo>
                    <a:pt x="101247" y="45443"/>
                  </a:lnTo>
                  <a:lnTo>
                    <a:pt x="101062" y="42117"/>
                  </a:lnTo>
                  <a:lnTo>
                    <a:pt x="101801" y="38608"/>
                  </a:lnTo>
                  <a:lnTo>
                    <a:pt x="102909" y="38238"/>
                  </a:lnTo>
                  <a:lnTo>
                    <a:pt x="103833" y="38608"/>
                  </a:lnTo>
                  <a:lnTo>
                    <a:pt x="104572" y="39531"/>
                  </a:lnTo>
                  <a:lnTo>
                    <a:pt x="105126" y="40640"/>
                  </a:lnTo>
                  <a:lnTo>
                    <a:pt x="105681" y="41933"/>
                  </a:lnTo>
                  <a:lnTo>
                    <a:pt x="106789" y="44149"/>
                  </a:lnTo>
                  <a:lnTo>
                    <a:pt x="108822" y="46736"/>
                  </a:lnTo>
                  <a:lnTo>
                    <a:pt x="110300" y="49507"/>
                  </a:lnTo>
                  <a:lnTo>
                    <a:pt x="111593" y="52277"/>
                  </a:lnTo>
                  <a:lnTo>
                    <a:pt x="113071" y="55418"/>
                  </a:lnTo>
                  <a:lnTo>
                    <a:pt x="114549" y="58189"/>
                  </a:lnTo>
                  <a:lnTo>
                    <a:pt x="115658" y="59667"/>
                  </a:lnTo>
                  <a:lnTo>
                    <a:pt x="116766" y="60960"/>
                  </a:lnTo>
                  <a:lnTo>
                    <a:pt x="118059" y="62253"/>
                  </a:lnTo>
                  <a:lnTo>
                    <a:pt x="119168" y="63731"/>
                  </a:lnTo>
                  <a:lnTo>
                    <a:pt x="119907" y="65393"/>
                  </a:lnTo>
                  <a:lnTo>
                    <a:pt x="120092" y="67425"/>
                  </a:lnTo>
                  <a:lnTo>
                    <a:pt x="122494" y="67425"/>
                  </a:lnTo>
                  <a:lnTo>
                    <a:pt x="126928" y="66686"/>
                  </a:lnTo>
                  <a:lnTo>
                    <a:pt x="129330" y="66686"/>
                  </a:lnTo>
                  <a:lnTo>
                    <a:pt x="128590" y="62253"/>
                  </a:lnTo>
                  <a:lnTo>
                    <a:pt x="127482" y="58004"/>
                  </a:lnTo>
                  <a:lnTo>
                    <a:pt x="125634" y="53940"/>
                  </a:lnTo>
                  <a:lnTo>
                    <a:pt x="123972" y="50984"/>
                  </a:lnTo>
                  <a:lnTo>
                    <a:pt x="120276" y="45073"/>
                  </a:lnTo>
                  <a:lnTo>
                    <a:pt x="118614" y="42117"/>
                  </a:lnTo>
                  <a:lnTo>
                    <a:pt x="117320" y="39162"/>
                  </a:lnTo>
                  <a:lnTo>
                    <a:pt x="116581" y="36206"/>
                  </a:lnTo>
                  <a:lnTo>
                    <a:pt x="116951" y="33066"/>
                  </a:lnTo>
                  <a:lnTo>
                    <a:pt x="118244" y="29925"/>
                  </a:lnTo>
                  <a:lnTo>
                    <a:pt x="121570" y="33620"/>
                  </a:lnTo>
                  <a:lnTo>
                    <a:pt x="124711" y="37684"/>
                  </a:lnTo>
                  <a:lnTo>
                    <a:pt x="127297" y="42302"/>
                  </a:lnTo>
                  <a:lnTo>
                    <a:pt x="129699" y="47290"/>
                  </a:lnTo>
                  <a:lnTo>
                    <a:pt x="133764" y="57265"/>
                  </a:lnTo>
                  <a:lnTo>
                    <a:pt x="135611" y="62253"/>
                  </a:lnTo>
                  <a:lnTo>
                    <a:pt x="137274" y="66686"/>
                  </a:lnTo>
                  <a:lnTo>
                    <a:pt x="138567" y="66317"/>
                  </a:lnTo>
                  <a:lnTo>
                    <a:pt x="140045" y="66501"/>
                  </a:lnTo>
                  <a:lnTo>
                    <a:pt x="141893" y="66686"/>
                  </a:lnTo>
                  <a:lnTo>
                    <a:pt x="143925" y="66871"/>
                  </a:lnTo>
                  <a:lnTo>
                    <a:pt x="145958" y="66686"/>
                  </a:lnTo>
                  <a:lnTo>
                    <a:pt x="144480" y="63731"/>
                  </a:lnTo>
                  <a:lnTo>
                    <a:pt x="144480" y="62807"/>
                  </a:lnTo>
                  <a:lnTo>
                    <a:pt x="145219" y="61883"/>
                  </a:lnTo>
                  <a:lnTo>
                    <a:pt x="143186" y="57450"/>
                  </a:lnTo>
                  <a:lnTo>
                    <a:pt x="141523" y="52647"/>
                  </a:lnTo>
                  <a:lnTo>
                    <a:pt x="140045" y="47659"/>
                  </a:lnTo>
                  <a:lnTo>
                    <a:pt x="138013" y="42856"/>
                  </a:lnTo>
                  <a:lnTo>
                    <a:pt x="136720" y="40455"/>
                  </a:lnTo>
                  <a:lnTo>
                    <a:pt x="135426" y="37869"/>
                  </a:lnTo>
                  <a:lnTo>
                    <a:pt x="134133" y="35098"/>
                  </a:lnTo>
                  <a:lnTo>
                    <a:pt x="133209" y="32512"/>
                  </a:lnTo>
                  <a:lnTo>
                    <a:pt x="132655" y="29741"/>
                  </a:lnTo>
                  <a:lnTo>
                    <a:pt x="133025" y="27155"/>
                  </a:lnTo>
                  <a:lnTo>
                    <a:pt x="134318" y="24568"/>
                  </a:lnTo>
                  <a:lnTo>
                    <a:pt x="136350" y="25307"/>
                  </a:lnTo>
                  <a:lnTo>
                    <a:pt x="137828" y="26600"/>
                  </a:lnTo>
                  <a:lnTo>
                    <a:pt x="138937" y="28448"/>
                  </a:lnTo>
                  <a:lnTo>
                    <a:pt x="139861" y="30480"/>
                  </a:lnTo>
                  <a:lnTo>
                    <a:pt x="140784" y="32696"/>
                  </a:lnTo>
                  <a:lnTo>
                    <a:pt x="141523" y="34913"/>
                  </a:lnTo>
                  <a:lnTo>
                    <a:pt x="143186" y="38608"/>
                  </a:lnTo>
                  <a:lnTo>
                    <a:pt x="144664" y="41933"/>
                  </a:lnTo>
                  <a:lnTo>
                    <a:pt x="145958" y="45812"/>
                  </a:lnTo>
                  <a:lnTo>
                    <a:pt x="147066" y="50245"/>
                  </a:lnTo>
                  <a:lnTo>
                    <a:pt x="148175" y="53571"/>
                  </a:lnTo>
                  <a:lnTo>
                    <a:pt x="150022" y="56711"/>
                  </a:lnTo>
                  <a:lnTo>
                    <a:pt x="153717" y="62253"/>
                  </a:lnTo>
                  <a:lnTo>
                    <a:pt x="155011" y="65024"/>
                  </a:lnTo>
                  <a:lnTo>
                    <a:pt x="155750" y="67979"/>
                  </a:lnTo>
                  <a:lnTo>
                    <a:pt x="158336" y="68349"/>
                  </a:lnTo>
                  <a:lnTo>
                    <a:pt x="161108" y="68718"/>
                  </a:lnTo>
                  <a:lnTo>
                    <a:pt x="163694" y="69272"/>
                  </a:lnTo>
                  <a:lnTo>
                    <a:pt x="162401" y="62068"/>
                  </a:lnTo>
                  <a:lnTo>
                    <a:pt x="160553" y="55048"/>
                  </a:lnTo>
                  <a:lnTo>
                    <a:pt x="158152" y="48213"/>
                  </a:lnTo>
                  <a:lnTo>
                    <a:pt x="155750" y="41563"/>
                  </a:lnTo>
                  <a:lnTo>
                    <a:pt x="154272" y="38053"/>
                  </a:lnTo>
                  <a:lnTo>
                    <a:pt x="150946" y="31034"/>
                  </a:lnTo>
                  <a:lnTo>
                    <a:pt x="149653" y="27524"/>
                  </a:lnTo>
                  <a:lnTo>
                    <a:pt x="148914" y="23829"/>
                  </a:lnTo>
                  <a:lnTo>
                    <a:pt x="148729" y="20135"/>
                  </a:lnTo>
                  <a:lnTo>
                    <a:pt x="149653" y="16440"/>
                  </a:lnTo>
                  <a:lnTo>
                    <a:pt x="151685" y="17364"/>
                  </a:lnTo>
                  <a:lnTo>
                    <a:pt x="153163" y="18842"/>
                  </a:lnTo>
                  <a:lnTo>
                    <a:pt x="154456" y="20874"/>
                  </a:lnTo>
                  <a:lnTo>
                    <a:pt x="155380" y="22906"/>
                  </a:lnTo>
                  <a:lnTo>
                    <a:pt x="156858" y="27339"/>
                  </a:lnTo>
                  <a:lnTo>
                    <a:pt x="157597" y="29371"/>
                  </a:lnTo>
                  <a:lnTo>
                    <a:pt x="161477" y="39162"/>
                  </a:lnTo>
                  <a:lnTo>
                    <a:pt x="165172" y="49137"/>
                  </a:lnTo>
                  <a:lnTo>
                    <a:pt x="168498" y="59297"/>
                  </a:lnTo>
                  <a:lnTo>
                    <a:pt x="169052" y="61329"/>
                  </a:lnTo>
                  <a:lnTo>
                    <a:pt x="169606" y="63731"/>
                  </a:lnTo>
                  <a:lnTo>
                    <a:pt x="170345" y="65947"/>
                  </a:lnTo>
                  <a:lnTo>
                    <a:pt x="171084" y="67979"/>
                  </a:lnTo>
                  <a:lnTo>
                    <a:pt x="172193" y="69827"/>
                  </a:lnTo>
                  <a:lnTo>
                    <a:pt x="173856" y="71304"/>
                  </a:lnTo>
                  <a:lnTo>
                    <a:pt x="175888" y="72228"/>
                  </a:lnTo>
                  <a:lnTo>
                    <a:pt x="174964" y="63361"/>
                  </a:lnTo>
                  <a:lnTo>
                    <a:pt x="173302" y="54494"/>
                  </a:lnTo>
                  <a:lnTo>
                    <a:pt x="168498" y="36760"/>
                  </a:lnTo>
                  <a:lnTo>
                    <a:pt x="165911" y="27893"/>
                  </a:lnTo>
                  <a:lnTo>
                    <a:pt x="163694" y="19581"/>
                  </a:lnTo>
                  <a:lnTo>
                    <a:pt x="163140" y="17179"/>
                  </a:lnTo>
                  <a:lnTo>
                    <a:pt x="162955" y="14778"/>
                  </a:lnTo>
                  <a:lnTo>
                    <a:pt x="162955" y="12376"/>
                  </a:lnTo>
                  <a:lnTo>
                    <a:pt x="163694" y="9975"/>
                  </a:lnTo>
                  <a:lnTo>
                    <a:pt x="164803" y="7943"/>
                  </a:lnTo>
                  <a:lnTo>
                    <a:pt x="165911" y="7943"/>
                  </a:lnTo>
                  <a:lnTo>
                    <a:pt x="166650" y="8128"/>
                  </a:lnTo>
                  <a:lnTo>
                    <a:pt x="167389" y="8497"/>
                  </a:lnTo>
                  <a:lnTo>
                    <a:pt x="168128" y="8682"/>
                  </a:lnTo>
                  <a:lnTo>
                    <a:pt x="169237" y="8497"/>
                  </a:lnTo>
                  <a:lnTo>
                    <a:pt x="171269" y="14408"/>
                  </a:lnTo>
                  <a:lnTo>
                    <a:pt x="172747" y="20689"/>
                  </a:lnTo>
                  <a:lnTo>
                    <a:pt x="174225" y="27155"/>
                  </a:lnTo>
                  <a:lnTo>
                    <a:pt x="175519" y="33620"/>
                  </a:lnTo>
                  <a:lnTo>
                    <a:pt x="177181" y="39716"/>
                  </a:lnTo>
                  <a:lnTo>
                    <a:pt x="177920" y="40455"/>
                  </a:lnTo>
                  <a:lnTo>
                    <a:pt x="178660" y="41009"/>
                  </a:lnTo>
                  <a:lnTo>
                    <a:pt x="179583" y="41563"/>
                  </a:lnTo>
                  <a:lnTo>
                    <a:pt x="180138" y="42302"/>
                  </a:lnTo>
                  <a:lnTo>
                    <a:pt x="182170" y="48398"/>
                  </a:lnTo>
                  <a:lnTo>
                    <a:pt x="184017" y="55048"/>
                  </a:lnTo>
                  <a:lnTo>
                    <a:pt x="185680" y="61883"/>
                  </a:lnTo>
                  <a:lnTo>
                    <a:pt x="186419" y="64654"/>
                  </a:lnTo>
                  <a:lnTo>
                    <a:pt x="186974" y="67610"/>
                  </a:lnTo>
                  <a:lnTo>
                    <a:pt x="187897" y="70381"/>
                  </a:lnTo>
                  <a:lnTo>
                    <a:pt x="188821" y="72967"/>
                  </a:lnTo>
                  <a:lnTo>
                    <a:pt x="189930" y="75553"/>
                  </a:lnTo>
                  <a:lnTo>
                    <a:pt x="191592" y="77585"/>
                  </a:lnTo>
                  <a:lnTo>
                    <a:pt x="193625" y="79063"/>
                  </a:lnTo>
                  <a:lnTo>
                    <a:pt x="192516" y="69272"/>
                  </a:lnTo>
                  <a:lnTo>
                    <a:pt x="190669" y="58928"/>
                  </a:lnTo>
                  <a:lnTo>
                    <a:pt x="188636" y="48583"/>
                  </a:lnTo>
                  <a:lnTo>
                    <a:pt x="186419" y="37869"/>
                  </a:lnTo>
                  <a:lnTo>
                    <a:pt x="184202" y="26970"/>
                  </a:lnTo>
                  <a:lnTo>
                    <a:pt x="182355" y="15886"/>
                  </a:lnTo>
                  <a:lnTo>
                    <a:pt x="180877" y="4803"/>
                  </a:lnTo>
                  <a:lnTo>
                    <a:pt x="182724" y="3694"/>
                  </a:lnTo>
                  <a:lnTo>
                    <a:pt x="183833" y="3140"/>
                  </a:lnTo>
                  <a:lnTo>
                    <a:pt x="185311" y="2955"/>
                  </a:lnTo>
                  <a:lnTo>
                    <a:pt x="186974" y="3140"/>
                  </a:lnTo>
                  <a:lnTo>
                    <a:pt x="188821" y="10714"/>
                  </a:lnTo>
                  <a:lnTo>
                    <a:pt x="190299" y="18472"/>
                  </a:lnTo>
                  <a:lnTo>
                    <a:pt x="191592" y="26416"/>
                  </a:lnTo>
                  <a:lnTo>
                    <a:pt x="192886" y="34544"/>
                  </a:lnTo>
                  <a:lnTo>
                    <a:pt x="194179" y="42487"/>
                  </a:lnTo>
                  <a:lnTo>
                    <a:pt x="195657" y="50245"/>
                  </a:lnTo>
                  <a:lnTo>
                    <a:pt x="197505" y="58004"/>
                  </a:lnTo>
                  <a:lnTo>
                    <a:pt x="199537" y="65208"/>
                  </a:lnTo>
                  <a:lnTo>
                    <a:pt x="201939" y="72228"/>
                  </a:lnTo>
                  <a:lnTo>
                    <a:pt x="204895" y="78509"/>
                  </a:lnTo>
                  <a:lnTo>
                    <a:pt x="208405" y="84420"/>
                  </a:lnTo>
                  <a:lnTo>
                    <a:pt x="208221" y="79432"/>
                  </a:lnTo>
                  <a:lnTo>
                    <a:pt x="207851" y="73706"/>
                  </a:lnTo>
                  <a:lnTo>
                    <a:pt x="207297" y="67240"/>
                  </a:lnTo>
                  <a:lnTo>
                    <a:pt x="206558" y="60221"/>
                  </a:lnTo>
                  <a:lnTo>
                    <a:pt x="205819" y="53016"/>
                  </a:lnTo>
                  <a:lnTo>
                    <a:pt x="204895" y="45443"/>
                  </a:lnTo>
                  <a:lnTo>
                    <a:pt x="203047" y="30664"/>
                  </a:lnTo>
                  <a:lnTo>
                    <a:pt x="202308" y="23645"/>
                  </a:lnTo>
                  <a:lnTo>
                    <a:pt x="201754" y="17179"/>
                  </a:lnTo>
                  <a:lnTo>
                    <a:pt x="201200" y="11268"/>
                  </a:lnTo>
                  <a:lnTo>
                    <a:pt x="201015" y="6096"/>
                  </a:lnTo>
                  <a:lnTo>
                    <a:pt x="201015" y="5726"/>
                  </a:lnTo>
                  <a:lnTo>
                    <a:pt x="201385" y="4618"/>
                  </a:lnTo>
                  <a:lnTo>
                    <a:pt x="201754" y="3140"/>
                  </a:lnTo>
                  <a:lnTo>
                    <a:pt x="202493" y="1662"/>
                  </a:lnTo>
                  <a:lnTo>
                    <a:pt x="203417" y="554"/>
                  </a:lnTo>
                  <a:lnTo>
                    <a:pt x="204710" y="0"/>
                  </a:lnTo>
                  <a:lnTo>
                    <a:pt x="206003" y="554"/>
                  </a:lnTo>
                  <a:lnTo>
                    <a:pt x="206927" y="1847"/>
                  </a:lnTo>
                  <a:lnTo>
                    <a:pt x="207666" y="3694"/>
                  </a:lnTo>
                  <a:lnTo>
                    <a:pt x="208405" y="6280"/>
                  </a:lnTo>
                  <a:lnTo>
                    <a:pt x="208775" y="9051"/>
                  </a:lnTo>
                  <a:lnTo>
                    <a:pt x="209144" y="12192"/>
                  </a:lnTo>
                  <a:lnTo>
                    <a:pt x="209514" y="18103"/>
                  </a:lnTo>
                  <a:lnTo>
                    <a:pt x="209514" y="20874"/>
                  </a:lnTo>
                  <a:lnTo>
                    <a:pt x="209699" y="22906"/>
                  </a:lnTo>
                  <a:lnTo>
                    <a:pt x="209699" y="24568"/>
                  </a:lnTo>
                  <a:lnTo>
                    <a:pt x="210622" y="37130"/>
                  </a:lnTo>
                  <a:lnTo>
                    <a:pt x="211546" y="48952"/>
                  </a:lnTo>
                  <a:lnTo>
                    <a:pt x="212655" y="60405"/>
                  </a:lnTo>
                  <a:lnTo>
                    <a:pt x="214318" y="71489"/>
                  </a:lnTo>
                  <a:lnTo>
                    <a:pt x="216350" y="82019"/>
                  </a:lnTo>
                  <a:lnTo>
                    <a:pt x="217828" y="73891"/>
                  </a:lnTo>
                  <a:lnTo>
                    <a:pt x="218382" y="65578"/>
                  </a:lnTo>
                  <a:lnTo>
                    <a:pt x="218197" y="57080"/>
                  </a:lnTo>
                  <a:lnTo>
                    <a:pt x="217089" y="40085"/>
                  </a:lnTo>
                  <a:lnTo>
                    <a:pt x="216535" y="31773"/>
                  </a:lnTo>
                  <a:lnTo>
                    <a:pt x="216350" y="23829"/>
                  </a:lnTo>
                  <a:lnTo>
                    <a:pt x="216350" y="20504"/>
                  </a:lnTo>
                  <a:lnTo>
                    <a:pt x="216535" y="17179"/>
                  </a:lnTo>
                  <a:lnTo>
                    <a:pt x="216904" y="13669"/>
                  </a:lnTo>
                  <a:lnTo>
                    <a:pt x="217458" y="10344"/>
                  </a:lnTo>
                  <a:lnTo>
                    <a:pt x="218567" y="7204"/>
                  </a:lnTo>
                  <a:lnTo>
                    <a:pt x="220230" y="4618"/>
                  </a:lnTo>
                  <a:lnTo>
                    <a:pt x="222447" y="2401"/>
                  </a:lnTo>
                  <a:lnTo>
                    <a:pt x="223555" y="5357"/>
                  </a:lnTo>
                  <a:lnTo>
                    <a:pt x="224110" y="8497"/>
                  </a:lnTo>
                  <a:lnTo>
                    <a:pt x="224110" y="15517"/>
                  </a:lnTo>
                  <a:lnTo>
                    <a:pt x="224294" y="19027"/>
                  </a:lnTo>
                  <a:lnTo>
                    <a:pt x="225403" y="35098"/>
                  </a:lnTo>
                  <a:lnTo>
                    <a:pt x="226696" y="50984"/>
                  </a:lnTo>
                  <a:lnTo>
                    <a:pt x="227805" y="66871"/>
                  </a:lnTo>
                  <a:lnTo>
                    <a:pt x="228544" y="82757"/>
                  </a:lnTo>
                  <a:lnTo>
                    <a:pt x="231315" y="68164"/>
                  </a:lnTo>
                  <a:lnTo>
                    <a:pt x="233163" y="53571"/>
                  </a:lnTo>
                  <a:lnTo>
                    <a:pt x="234086" y="39162"/>
                  </a:lnTo>
                  <a:lnTo>
                    <a:pt x="234456" y="24753"/>
                  </a:lnTo>
                  <a:lnTo>
                    <a:pt x="234086" y="10899"/>
                  </a:lnTo>
                  <a:lnTo>
                    <a:pt x="235380" y="9605"/>
                  </a:lnTo>
                  <a:lnTo>
                    <a:pt x="236304" y="7943"/>
                  </a:lnTo>
                  <a:lnTo>
                    <a:pt x="236858" y="6096"/>
                  </a:lnTo>
                  <a:lnTo>
                    <a:pt x="238336" y="2401"/>
                  </a:lnTo>
                  <a:lnTo>
                    <a:pt x="239260" y="923"/>
                  </a:lnTo>
                  <a:lnTo>
                    <a:pt x="240922" y="0"/>
                  </a:lnTo>
                  <a:lnTo>
                    <a:pt x="242216" y="739"/>
                  </a:lnTo>
                  <a:lnTo>
                    <a:pt x="242770" y="1662"/>
                  </a:lnTo>
                  <a:lnTo>
                    <a:pt x="242955" y="2955"/>
                  </a:lnTo>
                  <a:lnTo>
                    <a:pt x="242770" y="4433"/>
                  </a:lnTo>
                  <a:lnTo>
                    <a:pt x="242400" y="5911"/>
                  </a:lnTo>
                  <a:lnTo>
                    <a:pt x="242031" y="8497"/>
                  </a:lnTo>
                  <a:lnTo>
                    <a:pt x="242585" y="18103"/>
                  </a:lnTo>
                  <a:lnTo>
                    <a:pt x="243324" y="28263"/>
                  </a:lnTo>
                  <a:lnTo>
                    <a:pt x="243879" y="38608"/>
                  </a:lnTo>
                  <a:lnTo>
                    <a:pt x="243879" y="48952"/>
                  </a:lnTo>
                  <a:lnTo>
                    <a:pt x="243324" y="56157"/>
                  </a:lnTo>
                  <a:lnTo>
                    <a:pt x="242400" y="63176"/>
                  </a:lnTo>
                  <a:lnTo>
                    <a:pt x="241477" y="70011"/>
                  </a:lnTo>
                  <a:lnTo>
                    <a:pt x="240738" y="76477"/>
                  </a:lnTo>
                  <a:lnTo>
                    <a:pt x="240368" y="82757"/>
                  </a:lnTo>
                  <a:lnTo>
                    <a:pt x="240922" y="88853"/>
                  </a:lnTo>
                  <a:lnTo>
                    <a:pt x="242216" y="87745"/>
                  </a:lnTo>
                  <a:lnTo>
                    <a:pt x="242770" y="86083"/>
                  </a:lnTo>
                  <a:lnTo>
                    <a:pt x="243140" y="84420"/>
                  </a:lnTo>
                  <a:lnTo>
                    <a:pt x="243324" y="82388"/>
                  </a:lnTo>
                  <a:lnTo>
                    <a:pt x="243324" y="78324"/>
                  </a:lnTo>
                  <a:lnTo>
                    <a:pt x="244618" y="66501"/>
                  </a:lnTo>
                  <a:lnTo>
                    <a:pt x="245911" y="54125"/>
                  </a:lnTo>
                  <a:lnTo>
                    <a:pt x="247019" y="41009"/>
                  </a:lnTo>
                  <a:lnTo>
                    <a:pt x="247389" y="34913"/>
                  </a:lnTo>
                  <a:lnTo>
                    <a:pt x="247943" y="28817"/>
                  </a:lnTo>
                  <a:lnTo>
                    <a:pt x="248682" y="22721"/>
                  </a:lnTo>
                  <a:lnTo>
                    <a:pt x="249606" y="16995"/>
                  </a:lnTo>
                  <a:lnTo>
                    <a:pt x="251269" y="11268"/>
                  </a:lnTo>
                  <a:lnTo>
                    <a:pt x="253301" y="6096"/>
                  </a:lnTo>
                  <a:lnTo>
                    <a:pt x="256072" y="1108"/>
                  </a:lnTo>
                  <a:lnTo>
                    <a:pt x="258105" y="2032"/>
                  </a:lnTo>
                  <a:lnTo>
                    <a:pt x="259213" y="3509"/>
                  </a:lnTo>
                  <a:lnTo>
                    <a:pt x="259768" y="5172"/>
                  </a:lnTo>
                  <a:lnTo>
                    <a:pt x="259952" y="7204"/>
                  </a:lnTo>
                  <a:lnTo>
                    <a:pt x="259583" y="9421"/>
                  </a:lnTo>
                  <a:lnTo>
                    <a:pt x="259029" y="11822"/>
                  </a:lnTo>
                  <a:lnTo>
                    <a:pt x="256811" y="19027"/>
                  </a:lnTo>
                  <a:lnTo>
                    <a:pt x="254779" y="28817"/>
                  </a:lnTo>
                  <a:lnTo>
                    <a:pt x="253486" y="38977"/>
                  </a:lnTo>
                  <a:lnTo>
                    <a:pt x="252562" y="50061"/>
                  </a:lnTo>
                  <a:lnTo>
                    <a:pt x="251823" y="61883"/>
                  </a:lnTo>
                  <a:lnTo>
                    <a:pt x="251269" y="66132"/>
                  </a:lnTo>
                  <a:lnTo>
                    <a:pt x="250530" y="70196"/>
                  </a:lnTo>
                  <a:lnTo>
                    <a:pt x="249791" y="74075"/>
                  </a:lnTo>
                  <a:lnTo>
                    <a:pt x="249421" y="77585"/>
                  </a:lnTo>
                  <a:lnTo>
                    <a:pt x="249421" y="80910"/>
                  </a:lnTo>
                  <a:lnTo>
                    <a:pt x="250160" y="81649"/>
                  </a:lnTo>
                  <a:lnTo>
                    <a:pt x="250715" y="82019"/>
                  </a:lnTo>
                  <a:lnTo>
                    <a:pt x="251084" y="82573"/>
                  </a:lnTo>
                  <a:lnTo>
                    <a:pt x="250899" y="83127"/>
                  </a:lnTo>
                  <a:lnTo>
                    <a:pt x="249976" y="83866"/>
                  </a:lnTo>
                  <a:lnTo>
                    <a:pt x="252008" y="83312"/>
                  </a:lnTo>
                  <a:lnTo>
                    <a:pt x="253671" y="82757"/>
                  </a:lnTo>
                  <a:lnTo>
                    <a:pt x="256442" y="74999"/>
                  </a:lnTo>
                  <a:lnTo>
                    <a:pt x="258659" y="66686"/>
                  </a:lnTo>
                  <a:lnTo>
                    <a:pt x="260691" y="58189"/>
                  </a:lnTo>
                  <a:lnTo>
                    <a:pt x="262354" y="49507"/>
                  </a:lnTo>
                  <a:lnTo>
                    <a:pt x="265310" y="31773"/>
                  </a:lnTo>
                  <a:lnTo>
                    <a:pt x="266234" y="26785"/>
                  </a:lnTo>
                  <a:lnTo>
                    <a:pt x="267158" y="21613"/>
                  </a:lnTo>
                  <a:lnTo>
                    <a:pt x="268266" y="16440"/>
                  </a:lnTo>
                  <a:lnTo>
                    <a:pt x="269744" y="11453"/>
                  </a:lnTo>
                  <a:lnTo>
                    <a:pt x="271592" y="6650"/>
                  </a:lnTo>
                  <a:lnTo>
                    <a:pt x="273994" y="2401"/>
                  </a:lnTo>
                  <a:lnTo>
                    <a:pt x="275287" y="2586"/>
                  </a:lnTo>
                  <a:lnTo>
                    <a:pt x="276211" y="3140"/>
                  </a:lnTo>
                  <a:lnTo>
                    <a:pt x="276765" y="4064"/>
                  </a:lnTo>
                  <a:lnTo>
                    <a:pt x="277319" y="4803"/>
                  </a:lnTo>
                  <a:lnTo>
                    <a:pt x="278243" y="5541"/>
                  </a:lnTo>
                  <a:lnTo>
                    <a:pt x="274918" y="20320"/>
                  </a:lnTo>
                  <a:lnTo>
                    <a:pt x="271962" y="34913"/>
                  </a:lnTo>
                  <a:lnTo>
                    <a:pt x="269190" y="49322"/>
                  </a:lnTo>
                  <a:lnTo>
                    <a:pt x="266049" y="63915"/>
                  </a:lnTo>
                  <a:lnTo>
                    <a:pt x="262354" y="78324"/>
                  </a:lnTo>
                  <a:lnTo>
                    <a:pt x="263093" y="78693"/>
                  </a:lnTo>
                  <a:lnTo>
                    <a:pt x="264202" y="78324"/>
                  </a:lnTo>
                  <a:lnTo>
                    <a:pt x="265495" y="77770"/>
                  </a:lnTo>
                  <a:lnTo>
                    <a:pt x="266788" y="77031"/>
                  </a:lnTo>
                  <a:lnTo>
                    <a:pt x="267897" y="76477"/>
                  </a:lnTo>
                  <a:lnTo>
                    <a:pt x="269005" y="69088"/>
                  </a:lnTo>
                  <a:lnTo>
                    <a:pt x="270853" y="61883"/>
                  </a:lnTo>
                  <a:lnTo>
                    <a:pt x="273255" y="54679"/>
                  </a:lnTo>
                  <a:lnTo>
                    <a:pt x="275841" y="47844"/>
                  </a:lnTo>
                  <a:lnTo>
                    <a:pt x="278243" y="41009"/>
                  </a:lnTo>
                  <a:lnTo>
                    <a:pt x="279721" y="36206"/>
                  </a:lnTo>
                  <a:lnTo>
                    <a:pt x="281199" y="31219"/>
                  </a:lnTo>
                  <a:lnTo>
                    <a:pt x="282677" y="26416"/>
                  </a:lnTo>
                  <a:lnTo>
                    <a:pt x="284340" y="21797"/>
                  </a:lnTo>
                  <a:lnTo>
                    <a:pt x="286373" y="17549"/>
                  </a:lnTo>
                  <a:lnTo>
                    <a:pt x="288774" y="13669"/>
                  </a:lnTo>
                  <a:lnTo>
                    <a:pt x="291730" y="10344"/>
                  </a:lnTo>
                  <a:lnTo>
                    <a:pt x="293024" y="11637"/>
                  </a:lnTo>
                  <a:lnTo>
                    <a:pt x="293948" y="13115"/>
                  </a:lnTo>
                  <a:lnTo>
                    <a:pt x="294132" y="15147"/>
                  </a:lnTo>
                  <a:lnTo>
                    <a:pt x="293948" y="17179"/>
                  </a:lnTo>
                  <a:lnTo>
                    <a:pt x="293578" y="19211"/>
                  </a:lnTo>
                  <a:lnTo>
                    <a:pt x="292839" y="21243"/>
                  </a:lnTo>
                  <a:lnTo>
                    <a:pt x="292285" y="23275"/>
                  </a:lnTo>
                  <a:lnTo>
                    <a:pt x="291730" y="25123"/>
                  </a:lnTo>
                  <a:lnTo>
                    <a:pt x="290437" y="28817"/>
                  </a:lnTo>
                  <a:lnTo>
                    <a:pt x="288959" y="32512"/>
                  </a:lnTo>
                  <a:lnTo>
                    <a:pt x="287296" y="35837"/>
                  </a:lnTo>
                  <a:lnTo>
                    <a:pt x="285634" y="38608"/>
                  </a:lnTo>
                  <a:lnTo>
                    <a:pt x="284525" y="43780"/>
                  </a:lnTo>
                  <a:lnTo>
                    <a:pt x="283047" y="48583"/>
                  </a:lnTo>
                  <a:lnTo>
                    <a:pt x="279721" y="57819"/>
                  </a:lnTo>
                  <a:lnTo>
                    <a:pt x="278243" y="62622"/>
                  </a:lnTo>
                  <a:lnTo>
                    <a:pt x="276950" y="67795"/>
                  </a:lnTo>
                  <a:lnTo>
                    <a:pt x="276396" y="73521"/>
                  </a:lnTo>
                  <a:lnTo>
                    <a:pt x="277135" y="73706"/>
                  </a:lnTo>
                  <a:lnTo>
                    <a:pt x="278243" y="73521"/>
                  </a:lnTo>
                  <a:lnTo>
                    <a:pt x="279721" y="73152"/>
                  </a:lnTo>
                  <a:lnTo>
                    <a:pt x="281015" y="72967"/>
                  </a:lnTo>
                  <a:lnTo>
                    <a:pt x="282493" y="72967"/>
                  </a:lnTo>
                  <a:lnTo>
                    <a:pt x="285449" y="66871"/>
                  </a:lnTo>
                  <a:lnTo>
                    <a:pt x="288220" y="60405"/>
                  </a:lnTo>
                  <a:lnTo>
                    <a:pt x="290807" y="53940"/>
                  </a:lnTo>
                  <a:lnTo>
                    <a:pt x="293393" y="47290"/>
                  </a:lnTo>
                  <a:lnTo>
                    <a:pt x="295980" y="40824"/>
                  </a:lnTo>
                  <a:lnTo>
                    <a:pt x="298751" y="34359"/>
                  </a:lnTo>
                  <a:lnTo>
                    <a:pt x="301892" y="28448"/>
                  </a:lnTo>
                  <a:lnTo>
                    <a:pt x="305402" y="22721"/>
                  </a:lnTo>
                  <a:lnTo>
                    <a:pt x="309467" y="17733"/>
                  </a:lnTo>
                  <a:lnTo>
                    <a:pt x="310760" y="19211"/>
                  </a:lnTo>
                  <a:lnTo>
                    <a:pt x="311315" y="21059"/>
                  </a:lnTo>
                  <a:lnTo>
                    <a:pt x="311130" y="22906"/>
                  </a:lnTo>
                  <a:lnTo>
                    <a:pt x="310576" y="24753"/>
                  </a:lnTo>
                  <a:lnTo>
                    <a:pt x="309837" y="26600"/>
                  </a:lnTo>
                  <a:lnTo>
                    <a:pt x="308174" y="29925"/>
                  </a:lnTo>
                  <a:lnTo>
                    <a:pt x="301892" y="46181"/>
                  </a:lnTo>
                  <a:lnTo>
                    <a:pt x="298382" y="54494"/>
                  </a:lnTo>
                  <a:lnTo>
                    <a:pt x="296719" y="58189"/>
                  </a:lnTo>
                  <a:lnTo>
                    <a:pt x="295241" y="61514"/>
                  </a:lnTo>
                  <a:lnTo>
                    <a:pt x="293948" y="64654"/>
                  </a:lnTo>
                  <a:lnTo>
                    <a:pt x="292839" y="67979"/>
                  </a:lnTo>
                  <a:lnTo>
                    <a:pt x="292285" y="71674"/>
                  </a:lnTo>
                  <a:lnTo>
                    <a:pt x="294687" y="71674"/>
                  </a:lnTo>
                  <a:lnTo>
                    <a:pt x="296349" y="71859"/>
                  </a:lnTo>
                  <a:lnTo>
                    <a:pt x="298012" y="71859"/>
                  </a:lnTo>
                  <a:lnTo>
                    <a:pt x="300229" y="71674"/>
                  </a:lnTo>
                  <a:lnTo>
                    <a:pt x="305218" y="64100"/>
                  </a:lnTo>
                  <a:lnTo>
                    <a:pt x="309837" y="55972"/>
                  </a:lnTo>
                  <a:lnTo>
                    <a:pt x="314456" y="47659"/>
                  </a:lnTo>
                  <a:lnTo>
                    <a:pt x="316118" y="44149"/>
                  </a:lnTo>
                  <a:lnTo>
                    <a:pt x="317596" y="40640"/>
                  </a:lnTo>
                  <a:lnTo>
                    <a:pt x="319259" y="36945"/>
                  </a:lnTo>
                  <a:lnTo>
                    <a:pt x="321107" y="33435"/>
                  </a:lnTo>
                  <a:lnTo>
                    <a:pt x="323324" y="30110"/>
                  </a:lnTo>
                  <a:lnTo>
                    <a:pt x="325910" y="27339"/>
                  </a:lnTo>
                  <a:lnTo>
                    <a:pt x="329051" y="25123"/>
                  </a:lnTo>
                  <a:lnTo>
                    <a:pt x="329421" y="29002"/>
                  </a:lnTo>
                  <a:lnTo>
                    <a:pt x="328867" y="32512"/>
                  </a:lnTo>
                  <a:lnTo>
                    <a:pt x="327943" y="36021"/>
                  </a:lnTo>
                  <a:lnTo>
                    <a:pt x="324617" y="42672"/>
                  </a:lnTo>
                  <a:lnTo>
                    <a:pt x="322770" y="45812"/>
                  </a:lnTo>
                  <a:lnTo>
                    <a:pt x="321107" y="48952"/>
                  </a:lnTo>
                  <a:lnTo>
                    <a:pt x="318705" y="53386"/>
                  </a:lnTo>
                  <a:lnTo>
                    <a:pt x="316118" y="57819"/>
                  </a:lnTo>
                  <a:lnTo>
                    <a:pt x="313716" y="62253"/>
                  </a:lnTo>
                  <a:lnTo>
                    <a:pt x="311684" y="66871"/>
                  </a:lnTo>
                  <a:lnTo>
                    <a:pt x="310021" y="71674"/>
                  </a:lnTo>
                  <a:lnTo>
                    <a:pt x="311130" y="72043"/>
                  </a:lnTo>
                  <a:lnTo>
                    <a:pt x="313716" y="71674"/>
                  </a:lnTo>
                  <a:lnTo>
                    <a:pt x="315564" y="71674"/>
                  </a:lnTo>
                  <a:lnTo>
                    <a:pt x="323878" y="59667"/>
                  </a:lnTo>
                  <a:lnTo>
                    <a:pt x="332007" y="47475"/>
                  </a:lnTo>
                  <a:lnTo>
                    <a:pt x="340137" y="35467"/>
                  </a:lnTo>
                  <a:lnTo>
                    <a:pt x="341799" y="35467"/>
                  </a:lnTo>
                  <a:lnTo>
                    <a:pt x="342908" y="36021"/>
                  </a:lnTo>
                  <a:lnTo>
                    <a:pt x="343462" y="36945"/>
                  </a:lnTo>
                  <a:lnTo>
                    <a:pt x="344201" y="39531"/>
                  </a:lnTo>
                  <a:lnTo>
                    <a:pt x="344386" y="41009"/>
                  </a:lnTo>
                  <a:lnTo>
                    <a:pt x="340137" y="46551"/>
                  </a:lnTo>
                  <a:lnTo>
                    <a:pt x="336072" y="52462"/>
                  </a:lnTo>
                  <a:lnTo>
                    <a:pt x="332377" y="58373"/>
                  </a:lnTo>
                  <a:lnTo>
                    <a:pt x="328682" y="64469"/>
                  </a:lnTo>
                  <a:lnTo>
                    <a:pt x="324802" y="70381"/>
                  </a:lnTo>
                  <a:lnTo>
                    <a:pt x="325541" y="71304"/>
                  </a:lnTo>
                  <a:lnTo>
                    <a:pt x="326465" y="71674"/>
                  </a:lnTo>
                  <a:lnTo>
                    <a:pt x="327943" y="71674"/>
                  </a:lnTo>
                  <a:lnTo>
                    <a:pt x="329421" y="71489"/>
                  </a:lnTo>
                  <a:lnTo>
                    <a:pt x="330714" y="71304"/>
                  </a:lnTo>
                  <a:lnTo>
                    <a:pt x="332007" y="71304"/>
                  </a:lnTo>
                  <a:lnTo>
                    <a:pt x="332746" y="71674"/>
                  </a:lnTo>
                  <a:lnTo>
                    <a:pt x="335518" y="69642"/>
                  </a:lnTo>
                  <a:lnTo>
                    <a:pt x="338104" y="67240"/>
                  </a:lnTo>
                  <a:lnTo>
                    <a:pt x="340321" y="64469"/>
                  </a:lnTo>
                  <a:lnTo>
                    <a:pt x="342723" y="61514"/>
                  </a:lnTo>
                  <a:lnTo>
                    <a:pt x="346418" y="56896"/>
                  </a:lnTo>
                  <a:lnTo>
                    <a:pt x="347896" y="54864"/>
                  </a:lnTo>
                  <a:lnTo>
                    <a:pt x="349559" y="52647"/>
                  </a:lnTo>
                  <a:lnTo>
                    <a:pt x="351407" y="50800"/>
                  </a:lnTo>
                  <a:lnTo>
                    <a:pt x="353254" y="49507"/>
                  </a:lnTo>
                  <a:lnTo>
                    <a:pt x="355471" y="48583"/>
                  </a:lnTo>
                  <a:lnTo>
                    <a:pt x="357873" y="48398"/>
                  </a:lnTo>
                  <a:lnTo>
                    <a:pt x="357319" y="51908"/>
                  </a:lnTo>
                  <a:lnTo>
                    <a:pt x="356026" y="55233"/>
                  </a:lnTo>
                  <a:lnTo>
                    <a:pt x="354363" y="58189"/>
                  </a:lnTo>
                  <a:lnTo>
                    <a:pt x="352146" y="61144"/>
                  </a:lnTo>
                  <a:lnTo>
                    <a:pt x="347342" y="66686"/>
                  </a:lnTo>
                  <a:lnTo>
                    <a:pt x="345125" y="69457"/>
                  </a:lnTo>
                  <a:lnTo>
                    <a:pt x="343093" y="72228"/>
                  </a:lnTo>
                  <a:lnTo>
                    <a:pt x="346234" y="73336"/>
                  </a:lnTo>
                  <a:lnTo>
                    <a:pt x="349190" y="73706"/>
                  </a:lnTo>
                  <a:lnTo>
                    <a:pt x="351592" y="73521"/>
                  </a:lnTo>
                  <a:lnTo>
                    <a:pt x="353624" y="72597"/>
                  </a:lnTo>
                  <a:lnTo>
                    <a:pt x="355656" y="71489"/>
                  </a:lnTo>
                  <a:lnTo>
                    <a:pt x="358982" y="68164"/>
                  </a:lnTo>
                  <a:lnTo>
                    <a:pt x="361938" y="64100"/>
                  </a:lnTo>
                  <a:lnTo>
                    <a:pt x="365264" y="60405"/>
                  </a:lnTo>
                  <a:lnTo>
                    <a:pt x="367296" y="58928"/>
                  </a:lnTo>
                  <a:lnTo>
                    <a:pt x="369513" y="57635"/>
                  </a:lnTo>
                  <a:lnTo>
                    <a:pt x="371915" y="56896"/>
                  </a:lnTo>
                  <a:lnTo>
                    <a:pt x="372654" y="59482"/>
                  </a:lnTo>
                  <a:lnTo>
                    <a:pt x="372469" y="61699"/>
                  </a:lnTo>
                  <a:lnTo>
                    <a:pt x="371730" y="63731"/>
                  </a:lnTo>
                  <a:lnTo>
                    <a:pt x="370437" y="65578"/>
                  </a:lnTo>
                  <a:lnTo>
                    <a:pt x="368959" y="67425"/>
                  </a:lnTo>
                  <a:lnTo>
                    <a:pt x="365264" y="70750"/>
                  </a:lnTo>
                  <a:lnTo>
                    <a:pt x="363601" y="72413"/>
                  </a:lnTo>
                  <a:lnTo>
                    <a:pt x="362123" y="74075"/>
                  </a:lnTo>
                  <a:lnTo>
                    <a:pt x="361014" y="75923"/>
                  </a:lnTo>
                  <a:lnTo>
                    <a:pt x="363970" y="77031"/>
                  </a:lnTo>
                  <a:lnTo>
                    <a:pt x="367296" y="78139"/>
                  </a:lnTo>
                  <a:lnTo>
                    <a:pt x="370806" y="79063"/>
                  </a:lnTo>
                  <a:lnTo>
                    <a:pt x="373023" y="77585"/>
                  </a:lnTo>
                  <a:lnTo>
                    <a:pt x="375240" y="75738"/>
                  </a:lnTo>
                  <a:lnTo>
                    <a:pt x="377273" y="73521"/>
                  </a:lnTo>
                  <a:lnTo>
                    <a:pt x="379305" y="71489"/>
                  </a:lnTo>
                  <a:lnTo>
                    <a:pt x="381522" y="69642"/>
                  </a:lnTo>
                  <a:lnTo>
                    <a:pt x="383739" y="67979"/>
                  </a:lnTo>
                  <a:lnTo>
                    <a:pt x="386326" y="67056"/>
                  </a:lnTo>
                  <a:lnTo>
                    <a:pt x="389097" y="66686"/>
                  </a:lnTo>
                  <a:lnTo>
                    <a:pt x="389651" y="68903"/>
                  </a:lnTo>
                  <a:lnTo>
                    <a:pt x="389282" y="71120"/>
                  </a:lnTo>
                  <a:lnTo>
                    <a:pt x="388358" y="72967"/>
                  </a:lnTo>
                  <a:lnTo>
                    <a:pt x="385032" y="76661"/>
                  </a:lnTo>
                  <a:lnTo>
                    <a:pt x="383000" y="78324"/>
                  </a:lnTo>
                  <a:lnTo>
                    <a:pt x="381337" y="79802"/>
                  </a:lnTo>
                  <a:lnTo>
                    <a:pt x="379859" y="81464"/>
                  </a:lnTo>
                  <a:lnTo>
                    <a:pt x="383554" y="83127"/>
                  </a:lnTo>
                  <a:lnTo>
                    <a:pt x="387619" y="84420"/>
                  </a:lnTo>
                  <a:lnTo>
                    <a:pt x="391499" y="85713"/>
                  </a:lnTo>
                  <a:lnTo>
                    <a:pt x="393162" y="84974"/>
                  </a:lnTo>
                  <a:lnTo>
                    <a:pt x="394640" y="83866"/>
                  </a:lnTo>
                  <a:lnTo>
                    <a:pt x="397596" y="82019"/>
                  </a:lnTo>
                  <a:lnTo>
                    <a:pt x="399628" y="81464"/>
                  </a:lnTo>
                  <a:lnTo>
                    <a:pt x="402030" y="81464"/>
                  </a:lnTo>
                  <a:lnTo>
                    <a:pt x="402400" y="83127"/>
                  </a:lnTo>
                  <a:lnTo>
                    <a:pt x="402030" y="84789"/>
                  </a:lnTo>
                  <a:lnTo>
                    <a:pt x="401291" y="86452"/>
                  </a:lnTo>
                  <a:lnTo>
                    <a:pt x="400183" y="88115"/>
                  </a:lnTo>
                  <a:lnTo>
                    <a:pt x="399444" y="89408"/>
                  </a:lnTo>
                  <a:lnTo>
                    <a:pt x="405910" y="92363"/>
                  </a:lnTo>
                  <a:lnTo>
                    <a:pt x="412007" y="95504"/>
                  </a:lnTo>
                  <a:lnTo>
                    <a:pt x="418289" y="98644"/>
                  </a:lnTo>
                  <a:lnTo>
                    <a:pt x="424570" y="101600"/>
                  </a:lnTo>
                  <a:lnTo>
                    <a:pt x="425309" y="106218"/>
                  </a:lnTo>
                  <a:lnTo>
                    <a:pt x="426233" y="110651"/>
                  </a:lnTo>
                  <a:lnTo>
                    <a:pt x="427711" y="114531"/>
                  </a:lnTo>
                  <a:lnTo>
                    <a:pt x="427526" y="115639"/>
                  </a:lnTo>
                  <a:lnTo>
                    <a:pt x="425309" y="117856"/>
                  </a:lnTo>
                  <a:lnTo>
                    <a:pt x="424755" y="118779"/>
                  </a:lnTo>
                  <a:lnTo>
                    <a:pt x="424570" y="120072"/>
                  </a:lnTo>
                  <a:lnTo>
                    <a:pt x="426233" y="123028"/>
                  </a:lnTo>
                  <a:lnTo>
                    <a:pt x="428266" y="125614"/>
                  </a:lnTo>
                  <a:lnTo>
                    <a:pt x="430483" y="127831"/>
                  </a:lnTo>
                  <a:lnTo>
                    <a:pt x="432884" y="130048"/>
                  </a:lnTo>
                  <a:lnTo>
                    <a:pt x="435471" y="132080"/>
                  </a:lnTo>
                  <a:lnTo>
                    <a:pt x="437688" y="134481"/>
                  </a:lnTo>
                  <a:lnTo>
                    <a:pt x="439720" y="137067"/>
                  </a:lnTo>
                  <a:lnTo>
                    <a:pt x="441198" y="140208"/>
                  </a:lnTo>
                  <a:lnTo>
                    <a:pt x="439905" y="142979"/>
                  </a:lnTo>
                  <a:lnTo>
                    <a:pt x="438981" y="146488"/>
                  </a:lnTo>
                  <a:lnTo>
                    <a:pt x="438242" y="150183"/>
                  </a:lnTo>
                  <a:lnTo>
                    <a:pt x="438058" y="154062"/>
                  </a:lnTo>
                  <a:lnTo>
                    <a:pt x="437873" y="157757"/>
                  </a:lnTo>
                  <a:lnTo>
                    <a:pt x="437873" y="161267"/>
                  </a:lnTo>
                  <a:lnTo>
                    <a:pt x="438058" y="164222"/>
                  </a:lnTo>
                  <a:lnTo>
                    <a:pt x="439351" y="164961"/>
                  </a:lnTo>
                  <a:lnTo>
                    <a:pt x="440829" y="165515"/>
                  </a:lnTo>
                  <a:lnTo>
                    <a:pt x="442492" y="166069"/>
                  </a:lnTo>
                  <a:lnTo>
                    <a:pt x="443970" y="166808"/>
                  </a:lnTo>
                  <a:lnTo>
                    <a:pt x="445078" y="167732"/>
                  </a:lnTo>
                  <a:lnTo>
                    <a:pt x="445817" y="169025"/>
                  </a:lnTo>
                  <a:lnTo>
                    <a:pt x="446002" y="170872"/>
                  </a:lnTo>
                  <a:lnTo>
                    <a:pt x="446002" y="171981"/>
                  </a:lnTo>
                  <a:lnTo>
                    <a:pt x="445448" y="172535"/>
                  </a:lnTo>
                  <a:lnTo>
                    <a:pt x="444709" y="172904"/>
                  </a:lnTo>
                  <a:lnTo>
                    <a:pt x="443600" y="173089"/>
                  </a:lnTo>
                  <a:lnTo>
                    <a:pt x="441753" y="173459"/>
                  </a:lnTo>
                  <a:lnTo>
                    <a:pt x="441198" y="174013"/>
                  </a:lnTo>
                  <a:lnTo>
                    <a:pt x="441198" y="176229"/>
                  </a:lnTo>
                  <a:lnTo>
                    <a:pt x="441937" y="176968"/>
                  </a:lnTo>
                  <a:lnTo>
                    <a:pt x="443046" y="177523"/>
                  </a:lnTo>
                  <a:lnTo>
                    <a:pt x="447480" y="179185"/>
                  </a:lnTo>
                  <a:lnTo>
                    <a:pt x="448589" y="179924"/>
                  </a:lnTo>
                  <a:lnTo>
                    <a:pt x="449513" y="181032"/>
                  </a:lnTo>
                  <a:lnTo>
                    <a:pt x="449697" y="182510"/>
                  </a:lnTo>
                  <a:lnTo>
                    <a:pt x="448589" y="183619"/>
                  </a:lnTo>
                  <a:lnTo>
                    <a:pt x="446926" y="184173"/>
                  </a:lnTo>
                  <a:lnTo>
                    <a:pt x="445078" y="184357"/>
                  </a:lnTo>
                  <a:lnTo>
                    <a:pt x="443046" y="184357"/>
                  </a:lnTo>
                  <a:lnTo>
                    <a:pt x="441014" y="184173"/>
                  </a:lnTo>
                  <a:lnTo>
                    <a:pt x="439351" y="183988"/>
                  </a:lnTo>
                  <a:lnTo>
                    <a:pt x="438058" y="183803"/>
                  </a:lnTo>
                  <a:lnTo>
                    <a:pt x="436949" y="185096"/>
                  </a:lnTo>
                  <a:lnTo>
                    <a:pt x="436580" y="186759"/>
                  </a:lnTo>
                  <a:lnTo>
                    <a:pt x="436580" y="188421"/>
                  </a:lnTo>
                  <a:lnTo>
                    <a:pt x="436949" y="192485"/>
                  </a:lnTo>
                  <a:lnTo>
                    <a:pt x="436949" y="194702"/>
                  </a:lnTo>
                  <a:lnTo>
                    <a:pt x="438427" y="195256"/>
                  </a:lnTo>
                  <a:lnTo>
                    <a:pt x="440090" y="195811"/>
                  </a:lnTo>
                  <a:lnTo>
                    <a:pt x="441937" y="196365"/>
                  </a:lnTo>
                  <a:lnTo>
                    <a:pt x="443600" y="197104"/>
                  </a:lnTo>
                  <a:lnTo>
                    <a:pt x="445078" y="197843"/>
                  </a:lnTo>
                  <a:lnTo>
                    <a:pt x="446187" y="198766"/>
                  </a:lnTo>
                  <a:lnTo>
                    <a:pt x="446741" y="200059"/>
                  </a:lnTo>
                  <a:lnTo>
                    <a:pt x="446741" y="201537"/>
                  </a:lnTo>
                  <a:lnTo>
                    <a:pt x="446187" y="202461"/>
                  </a:lnTo>
                  <a:lnTo>
                    <a:pt x="445078" y="202830"/>
                  </a:lnTo>
                  <a:lnTo>
                    <a:pt x="443970" y="202830"/>
                  </a:lnTo>
                  <a:lnTo>
                    <a:pt x="442492" y="202645"/>
                  </a:lnTo>
                  <a:lnTo>
                    <a:pt x="439905" y="202276"/>
                  </a:lnTo>
                  <a:lnTo>
                    <a:pt x="438797" y="202276"/>
                  </a:lnTo>
                  <a:lnTo>
                    <a:pt x="438058" y="202645"/>
                  </a:lnTo>
                  <a:lnTo>
                    <a:pt x="437134" y="203569"/>
                  </a:lnTo>
                  <a:lnTo>
                    <a:pt x="436764" y="205047"/>
                  </a:lnTo>
                  <a:lnTo>
                    <a:pt x="436764" y="206894"/>
                  </a:lnTo>
                  <a:lnTo>
                    <a:pt x="436949" y="208926"/>
                  </a:lnTo>
                  <a:lnTo>
                    <a:pt x="437134" y="210773"/>
                  </a:lnTo>
                  <a:lnTo>
                    <a:pt x="436949" y="212436"/>
                  </a:lnTo>
                  <a:lnTo>
                    <a:pt x="438612" y="212990"/>
                  </a:lnTo>
                  <a:lnTo>
                    <a:pt x="444709" y="214099"/>
                  </a:lnTo>
                  <a:lnTo>
                    <a:pt x="446556" y="214468"/>
                  </a:lnTo>
                  <a:lnTo>
                    <a:pt x="448219" y="215207"/>
                  </a:lnTo>
                  <a:lnTo>
                    <a:pt x="449697" y="216131"/>
                  </a:lnTo>
                  <a:lnTo>
                    <a:pt x="450621" y="217424"/>
                  </a:lnTo>
                  <a:lnTo>
                    <a:pt x="451175" y="219271"/>
                  </a:lnTo>
                  <a:lnTo>
                    <a:pt x="450991" y="221672"/>
                  </a:lnTo>
                  <a:lnTo>
                    <a:pt x="448958" y="222227"/>
                  </a:lnTo>
                  <a:lnTo>
                    <a:pt x="447111" y="222042"/>
                  </a:lnTo>
                  <a:lnTo>
                    <a:pt x="445448" y="221488"/>
                  </a:lnTo>
                  <a:lnTo>
                    <a:pt x="441753" y="220379"/>
                  </a:lnTo>
                  <a:lnTo>
                    <a:pt x="439536" y="220195"/>
                  </a:lnTo>
                  <a:lnTo>
                    <a:pt x="436949" y="220564"/>
                  </a:lnTo>
                  <a:lnTo>
                    <a:pt x="436210" y="222596"/>
                  </a:lnTo>
                  <a:lnTo>
                    <a:pt x="435841" y="224443"/>
                  </a:lnTo>
                  <a:lnTo>
                    <a:pt x="435841" y="226291"/>
                  </a:lnTo>
                  <a:lnTo>
                    <a:pt x="435656" y="228507"/>
                  </a:lnTo>
                  <a:lnTo>
                    <a:pt x="437134" y="229616"/>
                  </a:lnTo>
                  <a:lnTo>
                    <a:pt x="438981" y="230355"/>
                  </a:lnTo>
                  <a:lnTo>
                    <a:pt x="443046" y="231093"/>
                  </a:lnTo>
                  <a:lnTo>
                    <a:pt x="445263" y="231648"/>
                  </a:lnTo>
                  <a:lnTo>
                    <a:pt x="447111" y="232202"/>
                  </a:lnTo>
                  <a:lnTo>
                    <a:pt x="448589" y="233125"/>
                  </a:lnTo>
                  <a:lnTo>
                    <a:pt x="449697" y="234603"/>
                  </a:lnTo>
                  <a:lnTo>
                    <a:pt x="448958" y="235896"/>
                  </a:lnTo>
                  <a:lnTo>
                    <a:pt x="447665" y="236820"/>
                  </a:lnTo>
                  <a:lnTo>
                    <a:pt x="446002" y="237559"/>
                  </a:lnTo>
                  <a:lnTo>
                    <a:pt x="443785" y="237744"/>
                  </a:lnTo>
                  <a:lnTo>
                    <a:pt x="441568" y="237744"/>
                  </a:lnTo>
                  <a:lnTo>
                    <a:pt x="439351" y="237559"/>
                  </a:lnTo>
                  <a:lnTo>
                    <a:pt x="437319" y="237374"/>
                  </a:lnTo>
                  <a:lnTo>
                    <a:pt x="435656" y="237005"/>
                  </a:lnTo>
                  <a:lnTo>
                    <a:pt x="434547" y="240515"/>
                  </a:lnTo>
                  <a:lnTo>
                    <a:pt x="434362" y="243840"/>
                  </a:lnTo>
                  <a:lnTo>
                    <a:pt x="434917" y="246980"/>
                  </a:lnTo>
                  <a:lnTo>
                    <a:pt x="436025" y="249751"/>
                  </a:lnTo>
                  <a:lnTo>
                    <a:pt x="437873" y="251783"/>
                  </a:lnTo>
                  <a:lnTo>
                    <a:pt x="440459" y="253261"/>
                  </a:lnTo>
                  <a:lnTo>
                    <a:pt x="443416" y="254000"/>
                  </a:lnTo>
                  <a:lnTo>
                    <a:pt x="446741" y="253630"/>
                  </a:lnTo>
                  <a:lnTo>
                    <a:pt x="446372" y="255477"/>
                  </a:lnTo>
                  <a:lnTo>
                    <a:pt x="445263" y="256955"/>
                  </a:lnTo>
                  <a:lnTo>
                    <a:pt x="443785" y="258064"/>
                  </a:lnTo>
                  <a:lnTo>
                    <a:pt x="442122" y="258987"/>
                  </a:lnTo>
                  <a:lnTo>
                    <a:pt x="438058" y="259726"/>
                  </a:lnTo>
                  <a:lnTo>
                    <a:pt x="434362" y="259726"/>
                  </a:lnTo>
                  <a:lnTo>
                    <a:pt x="433623" y="261389"/>
                  </a:lnTo>
                  <a:lnTo>
                    <a:pt x="433254" y="263421"/>
                  </a:lnTo>
                  <a:lnTo>
                    <a:pt x="433254" y="265822"/>
                  </a:lnTo>
                  <a:lnTo>
                    <a:pt x="434917" y="266376"/>
                  </a:lnTo>
                  <a:lnTo>
                    <a:pt x="438981" y="266746"/>
                  </a:lnTo>
                  <a:lnTo>
                    <a:pt x="441014" y="267115"/>
                  </a:lnTo>
                  <a:lnTo>
                    <a:pt x="442492" y="267669"/>
                  </a:lnTo>
                  <a:lnTo>
                    <a:pt x="443600" y="268778"/>
                  </a:lnTo>
                  <a:lnTo>
                    <a:pt x="443600" y="271918"/>
                  </a:lnTo>
                  <a:lnTo>
                    <a:pt x="442677" y="273027"/>
                  </a:lnTo>
                  <a:lnTo>
                    <a:pt x="441568" y="273396"/>
                  </a:lnTo>
                  <a:lnTo>
                    <a:pt x="439905" y="273396"/>
                  </a:lnTo>
                  <a:lnTo>
                    <a:pt x="436580" y="273027"/>
                  </a:lnTo>
                  <a:lnTo>
                    <a:pt x="434732" y="273211"/>
                  </a:lnTo>
                  <a:lnTo>
                    <a:pt x="433254" y="273765"/>
                  </a:lnTo>
                  <a:lnTo>
                    <a:pt x="432700" y="275243"/>
                  </a:lnTo>
                  <a:lnTo>
                    <a:pt x="432515" y="277091"/>
                  </a:lnTo>
                  <a:lnTo>
                    <a:pt x="432515" y="278938"/>
                  </a:lnTo>
                  <a:lnTo>
                    <a:pt x="432330" y="280785"/>
                  </a:lnTo>
                  <a:lnTo>
                    <a:pt x="431961" y="282263"/>
                  </a:lnTo>
                  <a:lnTo>
                    <a:pt x="434547" y="284849"/>
                  </a:lnTo>
                  <a:lnTo>
                    <a:pt x="436025" y="285957"/>
                  </a:lnTo>
                  <a:lnTo>
                    <a:pt x="438797" y="288728"/>
                  </a:lnTo>
                  <a:lnTo>
                    <a:pt x="439536" y="290391"/>
                  </a:lnTo>
                  <a:lnTo>
                    <a:pt x="439720" y="292423"/>
                  </a:lnTo>
                  <a:lnTo>
                    <a:pt x="439351" y="294640"/>
                  </a:lnTo>
                  <a:lnTo>
                    <a:pt x="437873" y="295009"/>
                  </a:lnTo>
                  <a:lnTo>
                    <a:pt x="436395" y="294824"/>
                  </a:lnTo>
                  <a:lnTo>
                    <a:pt x="435102" y="294270"/>
                  </a:lnTo>
                  <a:lnTo>
                    <a:pt x="433623" y="293716"/>
                  </a:lnTo>
                  <a:lnTo>
                    <a:pt x="431961" y="293347"/>
                  </a:lnTo>
                  <a:lnTo>
                    <a:pt x="431222" y="294640"/>
                  </a:lnTo>
                  <a:lnTo>
                    <a:pt x="430852" y="296302"/>
                  </a:lnTo>
                  <a:lnTo>
                    <a:pt x="430852" y="301659"/>
                  </a:lnTo>
                  <a:lnTo>
                    <a:pt x="430667" y="303137"/>
                  </a:lnTo>
                  <a:lnTo>
                    <a:pt x="431776" y="304061"/>
                  </a:lnTo>
                  <a:lnTo>
                    <a:pt x="433069" y="304984"/>
                  </a:lnTo>
                  <a:lnTo>
                    <a:pt x="434362" y="305723"/>
                  </a:lnTo>
                  <a:lnTo>
                    <a:pt x="435471" y="306462"/>
                  </a:lnTo>
                  <a:lnTo>
                    <a:pt x="436395" y="307571"/>
                  </a:lnTo>
                  <a:lnTo>
                    <a:pt x="436949" y="309048"/>
                  </a:lnTo>
                  <a:lnTo>
                    <a:pt x="436949" y="311080"/>
                  </a:lnTo>
                  <a:lnTo>
                    <a:pt x="435286" y="311635"/>
                  </a:lnTo>
                  <a:lnTo>
                    <a:pt x="433439" y="312004"/>
                  </a:lnTo>
                  <a:lnTo>
                    <a:pt x="431776" y="312189"/>
                  </a:lnTo>
                  <a:lnTo>
                    <a:pt x="430113" y="311819"/>
                  </a:lnTo>
                  <a:lnTo>
                    <a:pt x="428635" y="319208"/>
                  </a:lnTo>
                  <a:lnTo>
                    <a:pt x="427896" y="326967"/>
                  </a:lnTo>
                  <a:lnTo>
                    <a:pt x="427526" y="335095"/>
                  </a:lnTo>
                  <a:lnTo>
                    <a:pt x="427526" y="343223"/>
                  </a:lnTo>
                  <a:lnTo>
                    <a:pt x="427711" y="351166"/>
                  </a:lnTo>
                  <a:lnTo>
                    <a:pt x="427711" y="358925"/>
                  </a:lnTo>
                  <a:lnTo>
                    <a:pt x="428081" y="359848"/>
                  </a:lnTo>
                  <a:lnTo>
                    <a:pt x="428635" y="360587"/>
                  </a:lnTo>
                  <a:lnTo>
                    <a:pt x="429374" y="361141"/>
                  </a:lnTo>
                  <a:lnTo>
                    <a:pt x="429928" y="361880"/>
                  </a:lnTo>
                  <a:lnTo>
                    <a:pt x="430298" y="362989"/>
                  </a:lnTo>
                  <a:lnTo>
                    <a:pt x="430113" y="364467"/>
                  </a:lnTo>
                  <a:lnTo>
                    <a:pt x="429559" y="365021"/>
                  </a:lnTo>
                  <a:lnTo>
                    <a:pt x="429189" y="365575"/>
                  </a:lnTo>
                  <a:lnTo>
                    <a:pt x="428820" y="366314"/>
                  </a:lnTo>
                  <a:lnTo>
                    <a:pt x="428266" y="366868"/>
                  </a:lnTo>
                  <a:lnTo>
                    <a:pt x="424386" y="366129"/>
                  </a:lnTo>
                  <a:lnTo>
                    <a:pt x="420875" y="365021"/>
                  </a:lnTo>
                  <a:lnTo>
                    <a:pt x="417919" y="363358"/>
                  </a:lnTo>
                  <a:lnTo>
                    <a:pt x="415148" y="361511"/>
                  </a:lnTo>
                  <a:lnTo>
                    <a:pt x="412561" y="359479"/>
                  </a:lnTo>
                  <a:lnTo>
                    <a:pt x="409975" y="357262"/>
                  </a:lnTo>
                  <a:lnTo>
                    <a:pt x="407388" y="355230"/>
                  </a:lnTo>
                  <a:lnTo>
                    <a:pt x="404432" y="353568"/>
                  </a:lnTo>
                  <a:lnTo>
                    <a:pt x="401291" y="352090"/>
                  </a:lnTo>
                  <a:lnTo>
                    <a:pt x="397596" y="348949"/>
                  </a:lnTo>
                  <a:lnTo>
                    <a:pt x="393347" y="345994"/>
                  </a:lnTo>
                  <a:lnTo>
                    <a:pt x="388728" y="343592"/>
                  </a:lnTo>
                  <a:lnTo>
                    <a:pt x="383554" y="341560"/>
                  </a:lnTo>
                  <a:lnTo>
                    <a:pt x="378197" y="339713"/>
                  </a:lnTo>
                  <a:lnTo>
                    <a:pt x="372839" y="338051"/>
                  </a:lnTo>
                  <a:lnTo>
                    <a:pt x="362123" y="335095"/>
                  </a:lnTo>
                  <a:lnTo>
                    <a:pt x="357134" y="333802"/>
                  </a:lnTo>
                  <a:lnTo>
                    <a:pt x="360275" y="338974"/>
                  </a:lnTo>
                  <a:lnTo>
                    <a:pt x="363970" y="343962"/>
                  </a:lnTo>
                  <a:lnTo>
                    <a:pt x="368035" y="349134"/>
                  </a:lnTo>
                  <a:lnTo>
                    <a:pt x="372284" y="354491"/>
                  </a:lnTo>
                  <a:lnTo>
                    <a:pt x="376164" y="359848"/>
                  </a:lnTo>
                  <a:lnTo>
                    <a:pt x="379675" y="365205"/>
                  </a:lnTo>
                  <a:lnTo>
                    <a:pt x="382446" y="370563"/>
                  </a:lnTo>
                  <a:lnTo>
                    <a:pt x="381153" y="372410"/>
                  </a:lnTo>
                  <a:lnTo>
                    <a:pt x="379859" y="373333"/>
                  </a:lnTo>
                  <a:lnTo>
                    <a:pt x="378566" y="373518"/>
                  </a:lnTo>
                  <a:lnTo>
                    <a:pt x="377457" y="372964"/>
                  </a:lnTo>
                  <a:lnTo>
                    <a:pt x="376534" y="372040"/>
                  </a:lnTo>
                  <a:lnTo>
                    <a:pt x="375425" y="370747"/>
                  </a:lnTo>
                  <a:lnTo>
                    <a:pt x="374501" y="369269"/>
                  </a:lnTo>
                  <a:lnTo>
                    <a:pt x="373393" y="367792"/>
                  </a:lnTo>
                  <a:lnTo>
                    <a:pt x="372469" y="366314"/>
                  </a:lnTo>
                  <a:lnTo>
                    <a:pt x="369513" y="362250"/>
                  </a:lnTo>
                  <a:lnTo>
                    <a:pt x="366003" y="358001"/>
                  </a:lnTo>
                  <a:lnTo>
                    <a:pt x="362307" y="353198"/>
                  </a:lnTo>
                  <a:lnTo>
                    <a:pt x="358243" y="348580"/>
                  </a:lnTo>
                  <a:lnTo>
                    <a:pt x="354363" y="343777"/>
                  </a:lnTo>
                  <a:lnTo>
                    <a:pt x="350668" y="338974"/>
                  </a:lnTo>
                  <a:lnTo>
                    <a:pt x="347527" y="334725"/>
                  </a:lnTo>
                  <a:lnTo>
                    <a:pt x="344940" y="330661"/>
                  </a:lnTo>
                  <a:lnTo>
                    <a:pt x="340137" y="329923"/>
                  </a:lnTo>
                  <a:lnTo>
                    <a:pt x="337735" y="329368"/>
                  </a:lnTo>
                  <a:lnTo>
                    <a:pt x="335333" y="329184"/>
                  </a:lnTo>
                  <a:lnTo>
                    <a:pt x="333301" y="329553"/>
                  </a:lnTo>
                  <a:lnTo>
                    <a:pt x="338843" y="337496"/>
                  </a:lnTo>
                  <a:lnTo>
                    <a:pt x="344940" y="345624"/>
                  </a:lnTo>
                  <a:lnTo>
                    <a:pt x="357873" y="362250"/>
                  </a:lnTo>
                  <a:lnTo>
                    <a:pt x="363970" y="370932"/>
                  </a:lnTo>
                  <a:lnTo>
                    <a:pt x="369513" y="379799"/>
                  </a:lnTo>
                  <a:lnTo>
                    <a:pt x="369513" y="382939"/>
                  </a:lnTo>
                  <a:lnTo>
                    <a:pt x="368959" y="384048"/>
                  </a:lnTo>
                  <a:lnTo>
                    <a:pt x="367481" y="384602"/>
                  </a:lnTo>
                  <a:lnTo>
                    <a:pt x="366187" y="384602"/>
                  </a:lnTo>
                  <a:lnTo>
                    <a:pt x="365079" y="384048"/>
                  </a:lnTo>
                  <a:lnTo>
                    <a:pt x="362862" y="382570"/>
                  </a:lnTo>
                  <a:lnTo>
                    <a:pt x="361568" y="382200"/>
                  </a:lnTo>
                  <a:lnTo>
                    <a:pt x="360460" y="379245"/>
                  </a:lnTo>
                  <a:lnTo>
                    <a:pt x="358982" y="376474"/>
                  </a:lnTo>
                  <a:lnTo>
                    <a:pt x="357504" y="373888"/>
                  </a:lnTo>
                  <a:lnTo>
                    <a:pt x="356026" y="371117"/>
                  </a:lnTo>
                  <a:lnTo>
                    <a:pt x="347342" y="360033"/>
                  </a:lnTo>
                  <a:lnTo>
                    <a:pt x="338104" y="349134"/>
                  </a:lnTo>
                  <a:lnTo>
                    <a:pt x="329051" y="338051"/>
                  </a:lnTo>
                  <a:lnTo>
                    <a:pt x="327758" y="336203"/>
                  </a:lnTo>
                  <a:lnTo>
                    <a:pt x="326280" y="334356"/>
                  </a:lnTo>
                  <a:lnTo>
                    <a:pt x="324987" y="332324"/>
                  </a:lnTo>
                  <a:lnTo>
                    <a:pt x="323324" y="330477"/>
                  </a:lnTo>
                  <a:lnTo>
                    <a:pt x="321476" y="329184"/>
                  </a:lnTo>
                  <a:lnTo>
                    <a:pt x="319259" y="328260"/>
                  </a:lnTo>
                  <a:lnTo>
                    <a:pt x="322585" y="335649"/>
                  </a:lnTo>
                  <a:lnTo>
                    <a:pt x="326465" y="342853"/>
                  </a:lnTo>
                  <a:lnTo>
                    <a:pt x="331084" y="350058"/>
                  </a:lnTo>
                  <a:lnTo>
                    <a:pt x="335887" y="356893"/>
                  </a:lnTo>
                  <a:lnTo>
                    <a:pt x="340691" y="363912"/>
                  </a:lnTo>
                  <a:lnTo>
                    <a:pt x="345679" y="370747"/>
                  </a:lnTo>
                  <a:lnTo>
                    <a:pt x="350298" y="377767"/>
                  </a:lnTo>
                  <a:lnTo>
                    <a:pt x="354363" y="384787"/>
                  </a:lnTo>
                  <a:lnTo>
                    <a:pt x="357873" y="391991"/>
                  </a:lnTo>
                  <a:lnTo>
                    <a:pt x="356026" y="393838"/>
                  </a:lnTo>
                  <a:lnTo>
                    <a:pt x="354363" y="394577"/>
                  </a:lnTo>
                  <a:lnTo>
                    <a:pt x="352885" y="394577"/>
                  </a:lnTo>
                  <a:lnTo>
                    <a:pt x="351407" y="393653"/>
                  </a:lnTo>
                  <a:lnTo>
                    <a:pt x="350114" y="391991"/>
                  </a:lnTo>
                  <a:lnTo>
                    <a:pt x="348820" y="390144"/>
                  </a:lnTo>
                  <a:lnTo>
                    <a:pt x="347527" y="387742"/>
                  </a:lnTo>
                  <a:lnTo>
                    <a:pt x="345310" y="382939"/>
                  </a:lnTo>
                  <a:lnTo>
                    <a:pt x="344201" y="380723"/>
                  </a:lnTo>
                  <a:lnTo>
                    <a:pt x="343093" y="378691"/>
                  </a:lnTo>
                  <a:lnTo>
                    <a:pt x="341984" y="377213"/>
                  </a:lnTo>
                  <a:lnTo>
                    <a:pt x="335148" y="368346"/>
                  </a:lnTo>
                  <a:lnTo>
                    <a:pt x="328497" y="358925"/>
                  </a:lnTo>
                  <a:lnTo>
                    <a:pt x="322031" y="349504"/>
                  </a:lnTo>
                  <a:lnTo>
                    <a:pt x="315564" y="339898"/>
                  </a:lnTo>
                  <a:lnTo>
                    <a:pt x="314086" y="337496"/>
                  </a:lnTo>
                  <a:lnTo>
                    <a:pt x="312608" y="334725"/>
                  </a:lnTo>
                  <a:lnTo>
                    <a:pt x="310760" y="332324"/>
                  </a:lnTo>
                  <a:lnTo>
                    <a:pt x="308728" y="330107"/>
                  </a:lnTo>
                  <a:lnTo>
                    <a:pt x="306326" y="328260"/>
                  </a:lnTo>
                  <a:lnTo>
                    <a:pt x="305957" y="330477"/>
                  </a:lnTo>
                  <a:lnTo>
                    <a:pt x="306511" y="332509"/>
                  </a:lnTo>
                  <a:lnTo>
                    <a:pt x="307435" y="334541"/>
                  </a:lnTo>
                  <a:lnTo>
                    <a:pt x="308728" y="336388"/>
                  </a:lnTo>
                  <a:lnTo>
                    <a:pt x="310206" y="338051"/>
                  </a:lnTo>
                  <a:lnTo>
                    <a:pt x="318520" y="351905"/>
                  </a:lnTo>
                  <a:lnTo>
                    <a:pt x="325726" y="364282"/>
                  </a:lnTo>
                  <a:lnTo>
                    <a:pt x="332746" y="376659"/>
                  </a:lnTo>
                  <a:lnTo>
                    <a:pt x="339398" y="389589"/>
                  </a:lnTo>
                  <a:lnTo>
                    <a:pt x="341615" y="391806"/>
                  </a:lnTo>
                  <a:lnTo>
                    <a:pt x="343832" y="393838"/>
                  </a:lnTo>
                  <a:lnTo>
                    <a:pt x="343832" y="396055"/>
                  </a:lnTo>
                  <a:lnTo>
                    <a:pt x="343647" y="398087"/>
                  </a:lnTo>
                  <a:lnTo>
                    <a:pt x="343278" y="399749"/>
                  </a:lnTo>
                  <a:lnTo>
                    <a:pt x="342539" y="401043"/>
                  </a:lnTo>
                  <a:lnTo>
                    <a:pt x="341245" y="401781"/>
                  </a:lnTo>
                  <a:lnTo>
                    <a:pt x="339582" y="401412"/>
                  </a:lnTo>
                  <a:lnTo>
                    <a:pt x="338289" y="400488"/>
                  </a:lnTo>
                  <a:lnTo>
                    <a:pt x="337365" y="399380"/>
                  </a:lnTo>
                  <a:lnTo>
                    <a:pt x="336442" y="398087"/>
                  </a:lnTo>
                  <a:lnTo>
                    <a:pt x="335703" y="396979"/>
                  </a:lnTo>
                  <a:lnTo>
                    <a:pt x="334594" y="395870"/>
                  </a:lnTo>
                  <a:lnTo>
                    <a:pt x="333301" y="395131"/>
                  </a:lnTo>
                  <a:lnTo>
                    <a:pt x="330345" y="387373"/>
                  </a:lnTo>
                  <a:lnTo>
                    <a:pt x="326649" y="379614"/>
                  </a:lnTo>
                  <a:lnTo>
                    <a:pt x="322215" y="372040"/>
                  </a:lnTo>
                  <a:lnTo>
                    <a:pt x="317596" y="364651"/>
                  </a:lnTo>
                  <a:lnTo>
                    <a:pt x="312608" y="357447"/>
                  </a:lnTo>
                  <a:lnTo>
                    <a:pt x="307804" y="350427"/>
                  </a:lnTo>
                  <a:lnTo>
                    <a:pt x="303370" y="343592"/>
                  </a:lnTo>
                  <a:lnTo>
                    <a:pt x="302262" y="341745"/>
                  </a:lnTo>
                  <a:lnTo>
                    <a:pt x="301338" y="339528"/>
                  </a:lnTo>
                  <a:lnTo>
                    <a:pt x="300599" y="337496"/>
                  </a:lnTo>
                  <a:lnTo>
                    <a:pt x="299675" y="335464"/>
                  </a:lnTo>
                  <a:lnTo>
                    <a:pt x="298566" y="333432"/>
                  </a:lnTo>
                  <a:lnTo>
                    <a:pt x="297458" y="331770"/>
                  </a:lnTo>
                  <a:lnTo>
                    <a:pt x="295980" y="330477"/>
                  </a:lnTo>
                  <a:lnTo>
                    <a:pt x="294132" y="329738"/>
                  </a:lnTo>
                  <a:lnTo>
                    <a:pt x="291730" y="329553"/>
                  </a:lnTo>
                  <a:lnTo>
                    <a:pt x="298566" y="341745"/>
                  </a:lnTo>
                  <a:lnTo>
                    <a:pt x="305587" y="354122"/>
                  </a:lnTo>
                  <a:lnTo>
                    <a:pt x="312793" y="367053"/>
                  </a:lnTo>
                  <a:lnTo>
                    <a:pt x="319813" y="380168"/>
                  </a:lnTo>
                  <a:lnTo>
                    <a:pt x="326280" y="393838"/>
                  </a:lnTo>
                  <a:lnTo>
                    <a:pt x="332192" y="407877"/>
                  </a:lnTo>
                  <a:lnTo>
                    <a:pt x="330714" y="408801"/>
                  </a:lnTo>
                  <a:lnTo>
                    <a:pt x="329051" y="409171"/>
                  </a:lnTo>
                  <a:lnTo>
                    <a:pt x="327204" y="408986"/>
                  </a:lnTo>
                  <a:lnTo>
                    <a:pt x="325356" y="408616"/>
                  </a:lnTo>
                  <a:lnTo>
                    <a:pt x="321107" y="399934"/>
                  </a:lnTo>
                  <a:lnTo>
                    <a:pt x="317042" y="391067"/>
                  </a:lnTo>
                  <a:lnTo>
                    <a:pt x="312977" y="382385"/>
                  </a:lnTo>
                  <a:lnTo>
                    <a:pt x="308728" y="373888"/>
                  </a:lnTo>
                  <a:lnTo>
                    <a:pt x="304109" y="365575"/>
                  </a:lnTo>
                  <a:lnTo>
                    <a:pt x="299305" y="357447"/>
                  </a:lnTo>
                  <a:lnTo>
                    <a:pt x="293948" y="350058"/>
                  </a:lnTo>
                  <a:lnTo>
                    <a:pt x="288035" y="343038"/>
                  </a:lnTo>
                  <a:lnTo>
                    <a:pt x="287296" y="341191"/>
                  </a:lnTo>
                  <a:lnTo>
                    <a:pt x="285818" y="337127"/>
                  </a:lnTo>
                  <a:lnTo>
                    <a:pt x="284894" y="335464"/>
                  </a:lnTo>
                  <a:lnTo>
                    <a:pt x="283786" y="333987"/>
                  </a:lnTo>
                  <a:lnTo>
                    <a:pt x="282308" y="333248"/>
                  </a:lnTo>
                  <a:lnTo>
                    <a:pt x="280645" y="333248"/>
                  </a:lnTo>
                  <a:lnTo>
                    <a:pt x="283971" y="342115"/>
                  </a:lnTo>
                  <a:lnTo>
                    <a:pt x="288035" y="350981"/>
                  </a:lnTo>
                  <a:lnTo>
                    <a:pt x="292285" y="359848"/>
                  </a:lnTo>
                  <a:lnTo>
                    <a:pt x="296719" y="368900"/>
                  </a:lnTo>
                  <a:lnTo>
                    <a:pt x="300968" y="378506"/>
                  </a:lnTo>
                  <a:lnTo>
                    <a:pt x="303370" y="384787"/>
                  </a:lnTo>
                  <a:lnTo>
                    <a:pt x="305957" y="391067"/>
                  </a:lnTo>
                  <a:lnTo>
                    <a:pt x="308543" y="396979"/>
                  </a:lnTo>
                  <a:lnTo>
                    <a:pt x="311315" y="402520"/>
                  </a:lnTo>
                  <a:lnTo>
                    <a:pt x="314456" y="407693"/>
                  </a:lnTo>
                  <a:lnTo>
                    <a:pt x="317966" y="412126"/>
                  </a:lnTo>
                  <a:lnTo>
                    <a:pt x="317596" y="414158"/>
                  </a:lnTo>
                  <a:lnTo>
                    <a:pt x="316673" y="415821"/>
                  </a:lnTo>
                  <a:lnTo>
                    <a:pt x="314456" y="418407"/>
                  </a:lnTo>
                  <a:lnTo>
                    <a:pt x="311869" y="417114"/>
                  </a:lnTo>
                  <a:lnTo>
                    <a:pt x="309837" y="415451"/>
                  </a:lnTo>
                  <a:lnTo>
                    <a:pt x="308359" y="413235"/>
                  </a:lnTo>
                  <a:lnTo>
                    <a:pt x="307065" y="410648"/>
                  </a:lnTo>
                  <a:lnTo>
                    <a:pt x="304848" y="405476"/>
                  </a:lnTo>
                  <a:lnTo>
                    <a:pt x="303924" y="403075"/>
                  </a:lnTo>
                  <a:lnTo>
                    <a:pt x="296534" y="384602"/>
                  </a:lnTo>
                  <a:lnTo>
                    <a:pt x="293209" y="376659"/>
                  </a:lnTo>
                  <a:lnTo>
                    <a:pt x="289329" y="368715"/>
                  </a:lnTo>
                  <a:lnTo>
                    <a:pt x="285264" y="361141"/>
                  </a:lnTo>
                  <a:lnTo>
                    <a:pt x="281199" y="353752"/>
                  </a:lnTo>
                  <a:lnTo>
                    <a:pt x="277504" y="346733"/>
                  </a:lnTo>
                  <a:lnTo>
                    <a:pt x="275657" y="343038"/>
                  </a:lnTo>
                  <a:lnTo>
                    <a:pt x="274363" y="341006"/>
                  </a:lnTo>
                  <a:lnTo>
                    <a:pt x="273070" y="339344"/>
                  </a:lnTo>
                  <a:lnTo>
                    <a:pt x="271407" y="338051"/>
                  </a:lnTo>
                  <a:lnTo>
                    <a:pt x="269560" y="337496"/>
                  </a:lnTo>
                  <a:lnTo>
                    <a:pt x="275472" y="354491"/>
                  </a:lnTo>
                  <a:lnTo>
                    <a:pt x="281754" y="371856"/>
                  </a:lnTo>
                  <a:lnTo>
                    <a:pt x="294317" y="407323"/>
                  </a:lnTo>
                  <a:lnTo>
                    <a:pt x="300229" y="425057"/>
                  </a:lnTo>
                  <a:lnTo>
                    <a:pt x="299490" y="425796"/>
                  </a:lnTo>
                  <a:lnTo>
                    <a:pt x="298936" y="426720"/>
                  </a:lnTo>
                  <a:lnTo>
                    <a:pt x="298197" y="427459"/>
                  </a:lnTo>
                  <a:lnTo>
                    <a:pt x="297273" y="428013"/>
                  </a:lnTo>
                  <a:lnTo>
                    <a:pt x="295980" y="428197"/>
                  </a:lnTo>
                  <a:lnTo>
                    <a:pt x="293763" y="425611"/>
                  </a:lnTo>
                  <a:lnTo>
                    <a:pt x="292285" y="422840"/>
                  </a:lnTo>
                  <a:lnTo>
                    <a:pt x="291176" y="419885"/>
                  </a:lnTo>
                  <a:lnTo>
                    <a:pt x="290437" y="416560"/>
                  </a:lnTo>
                  <a:lnTo>
                    <a:pt x="289698" y="413419"/>
                  </a:lnTo>
                  <a:lnTo>
                    <a:pt x="288590" y="410279"/>
                  </a:lnTo>
                  <a:lnTo>
                    <a:pt x="279352" y="388112"/>
                  </a:lnTo>
                  <a:lnTo>
                    <a:pt x="275102" y="376659"/>
                  </a:lnTo>
                  <a:lnTo>
                    <a:pt x="273070" y="370563"/>
                  </a:lnTo>
                  <a:lnTo>
                    <a:pt x="271223" y="364651"/>
                  </a:lnTo>
                  <a:lnTo>
                    <a:pt x="269190" y="358740"/>
                  </a:lnTo>
                  <a:lnTo>
                    <a:pt x="266973" y="352829"/>
                  </a:lnTo>
                  <a:lnTo>
                    <a:pt x="264387" y="347472"/>
                  </a:lnTo>
                  <a:lnTo>
                    <a:pt x="261061" y="342299"/>
                  </a:lnTo>
                  <a:lnTo>
                    <a:pt x="259583" y="343592"/>
                  </a:lnTo>
                  <a:lnTo>
                    <a:pt x="259029" y="345070"/>
                  </a:lnTo>
                  <a:lnTo>
                    <a:pt x="259029" y="346917"/>
                  </a:lnTo>
                  <a:lnTo>
                    <a:pt x="259583" y="348765"/>
                  </a:lnTo>
                  <a:lnTo>
                    <a:pt x="261061" y="352459"/>
                  </a:lnTo>
                  <a:lnTo>
                    <a:pt x="261615" y="353937"/>
                  </a:lnTo>
                  <a:lnTo>
                    <a:pt x="265126" y="365760"/>
                  </a:lnTo>
                  <a:lnTo>
                    <a:pt x="269005" y="378136"/>
                  </a:lnTo>
                  <a:lnTo>
                    <a:pt x="276396" y="403259"/>
                  </a:lnTo>
                  <a:lnTo>
                    <a:pt x="279906" y="415636"/>
                  </a:lnTo>
                  <a:lnTo>
                    <a:pt x="283047" y="427459"/>
                  </a:lnTo>
                  <a:lnTo>
                    <a:pt x="281938" y="428382"/>
                  </a:lnTo>
                  <a:lnTo>
                    <a:pt x="280645" y="428567"/>
                  </a:lnTo>
                  <a:lnTo>
                    <a:pt x="279167" y="428567"/>
                  </a:lnTo>
                  <a:lnTo>
                    <a:pt x="277689" y="428013"/>
                  </a:lnTo>
                  <a:lnTo>
                    <a:pt x="276396" y="427459"/>
                  </a:lnTo>
                  <a:lnTo>
                    <a:pt x="271777" y="411018"/>
                  </a:lnTo>
                  <a:lnTo>
                    <a:pt x="266788" y="394577"/>
                  </a:lnTo>
                  <a:lnTo>
                    <a:pt x="261615" y="378691"/>
                  </a:lnTo>
                  <a:lnTo>
                    <a:pt x="256257" y="363173"/>
                  </a:lnTo>
                  <a:lnTo>
                    <a:pt x="250715" y="348580"/>
                  </a:lnTo>
                  <a:lnTo>
                    <a:pt x="250715" y="352459"/>
                  </a:lnTo>
                  <a:lnTo>
                    <a:pt x="251084" y="356523"/>
                  </a:lnTo>
                  <a:lnTo>
                    <a:pt x="252008" y="360957"/>
                  </a:lnTo>
                  <a:lnTo>
                    <a:pt x="253116" y="365760"/>
                  </a:lnTo>
                  <a:lnTo>
                    <a:pt x="254225" y="370932"/>
                  </a:lnTo>
                  <a:lnTo>
                    <a:pt x="254964" y="376104"/>
                  </a:lnTo>
                  <a:lnTo>
                    <a:pt x="255518" y="383678"/>
                  </a:lnTo>
                  <a:lnTo>
                    <a:pt x="255888" y="391621"/>
                  </a:lnTo>
                  <a:lnTo>
                    <a:pt x="256257" y="399380"/>
                  </a:lnTo>
                  <a:lnTo>
                    <a:pt x="256811" y="406954"/>
                  </a:lnTo>
                  <a:lnTo>
                    <a:pt x="257920" y="413973"/>
                  </a:lnTo>
                  <a:lnTo>
                    <a:pt x="259583" y="419515"/>
                  </a:lnTo>
                  <a:lnTo>
                    <a:pt x="260137" y="421547"/>
                  </a:lnTo>
                  <a:lnTo>
                    <a:pt x="260322" y="423210"/>
                  </a:lnTo>
                  <a:lnTo>
                    <a:pt x="260322" y="424872"/>
                  </a:lnTo>
                  <a:lnTo>
                    <a:pt x="259583" y="426350"/>
                  </a:lnTo>
                  <a:lnTo>
                    <a:pt x="258290" y="427459"/>
                  </a:lnTo>
                  <a:lnTo>
                    <a:pt x="256072" y="428197"/>
                  </a:lnTo>
                  <a:lnTo>
                    <a:pt x="253671" y="422471"/>
                  </a:lnTo>
                  <a:lnTo>
                    <a:pt x="251823" y="416375"/>
                  </a:lnTo>
                  <a:lnTo>
                    <a:pt x="250530" y="410094"/>
                  </a:lnTo>
                  <a:lnTo>
                    <a:pt x="249606" y="403259"/>
                  </a:lnTo>
                  <a:lnTo>
                    <a:pt x="248867" y="396424"/>
                  </a:lnTo>
                  <a:lnTo>
                    <a:pt x="248313" y="389220"/>
                  </a:lnTo>
                  <a:lnTo>
                    <a:pt x="247758" y="382200"/>
                  </a:lnTo>
                  <a:lnTo>
                    <a:pt x="247019" y="375181"/>
                  </a:lnTo>
                  <a:lnTo>
                    <a:pt x="246096" y="368346"/>
                  </a:lnTo>
                  <a:lnTo>
                    <a:pt x="244987" y="361696"/>
                  </a:lnTo>
                  <a:lnTo>
                    <a:pt x="243324" y="355230"/>
                  </a:lnTo>
                  <a:lnTo>
                    <a:pt x="241846" y="355600"/>
                  </a:lnTo>
                  <a:lnTo>
                    <a:pt x="240738" y="356154"/>
                  </a:lnTo>
                  <a:lnTo>
                    <a:pt x="239814" y="357077"/>
                  </a:lnTo>
                  <a:lnTo>
                    <a:pt x="238890" y="357816"/>
                  </a:lnTo>
                  <a:lnTo>
                    <a:pt x="237782" y="358371"/>
                  </a:lnTo>
                  <a:lnTo>
                    <a:pt x="239629" y="367053"/>
                  </a:lnTo>
                  <a:lnTo>
                    <a:pt x="240922" y="376474"/>
                  </a:lnTo>
                  <a:lnTo>
                    <a:pt x="242031" y="386080"/>
                  </a:lnTo>
                  <a:lnTo>
                    <a:pt x="242770" y="395870"/>
                  </a:lnTo>
                  <a:lnTo>
                    <a:pt x="244248" y="415821"/>
                  </a:lnTo>
                  <a:lnTo>
                    <a:pt x="245172" y="425427"/>
                  </a:lnTo>
                  <a:lnTo>
                    <a:pt x="246465" y="434848"/>
                  </a:lnTo>
                  <a:lnTo>
                    <a:pt x="244248" y="435956"/>
                  </a:lnTo>
                  <a:lnTo>
                    <a:pt x="243324" y="436510"/>
                  </a:lnTo>
                  <a:lnTo>
                    <a:pt x="241846" y="436695"/>
                  </a:lnTo>
                  <a:lnTo>
                    <a:pt x="240183" y="436695"/>
                  </a:lnTo>
                  <a:lnTo>
                    <a:pt x="238890" y="434293"/>
                  </a:lnTo>
                  <a:lnTo>
                    <a:pt x="238336" y="431892"/>
                  </a:lnTo>
                  <a:lnTo>
                    <a:pt x="238151" y="429121"/>
                  </a:lnTo>
                  <a:lnTo>
                    <a:pt x="238336" y="426350"/>
                  </a:lnTo>
                  <a:lnTo>
                    <a:pt x="238336" y="420808"/>
                  </a:lnTo>
                  <a:lnTo>
                    <a:pt x="237782" y="412865"/>
                  </a:lnTo>
                  <a:lnTo>
                    <a:pt x="237043" y="404368"/>
                  </a:lnTo>
                  <a:lnTo>
                    <a:pt x="236119" y="395685"/>
                  </a:lnTo>
                  <a:lnTo>
                    <a:pt x="235010" y="387188"/>
                  </a:lnTo>
                  <a:lnTo>
                    <a:pt x="234086" y="379060"/>
                  </a:lnTo>
                  <a:lnTo>
                    <a:pt x="233902" y="375550"/>
                  </a:lnTo>
                  <a:lnTo>
                    <a:pt x="233717" y="372410"/>
                  </a:lnTo>
                  <a:lnTo>
                    <a:pt x="233532" y="369085"/>
                  </a:lnTo>
                  <a:lnTo>
                    <a:pt x="233347" y="366314"/>
                  </a:lnTo>
                  <a:lnTo>
                    <a:pt x="232608" y="363543"/>
                  </a:lnTo>
                  <a:lnTo>
                    <a:pt x="231500" y="361141"/>
                  </a:lnTo>
                  <a:lnTo>
                    <a:pt x="229837" y="358925"/>
                  </a:lnTo>
                  <a:lnTo>
                    <a:pt x="228544" y="362250"/>
                  </a:lnTo>
                  <a:lnTo>
                    <a:pt x="227620" y="365944"/>
                  </a:lnTo>
                  <a:lnTo>
                    <a:pt x="227066" y="370008"/>
                  </a:lnTo>
                  <a:lnTo>
                    <a:pt x="226881" y="374442"/>
                  </a:lnTo>
                  <a:lnTo>
                    <a:pt x="226881" y="383493"/>
                  </a:lnTo>
                  <a:lnTo>
                    <a:pt x="226696" y="388296"/>
                  </a:lnTo>
                  <a:lnTo>
                    <a:pt x="226327" y="399380"/>
                  </a:lnTo>
                  <a:lnTo>
                    <a:pt x="226142" y="410279"/>
                  </a:lnTo>
                  <a:lnTo>
                    <a:pt x="225772" y="420808"/>
                  </a:lnTo>
                  <a:lnTo>
                    <a:pt x="225588" y="430599"/>
                  </a:lnTo>
                  <a:lnTo>
                    <a:pt x="222632" y="432077"/>
                  </a:lnTo>
                  <a:lnTo>
                    <a:pt x="221153" y="432261"/>
                  </a:lnTo>
                  <a:lnTo>
                    <a:pt x="219491" y="431707"/>
                  </a:lnTo>
                  <a:lnTo>
                    <a:pt x="219306" y="423395"/>
                  </a:lnTo>
                  <a:lnTo>
                    <a:pt x="219306" y="414712"/>
                  </a:lnTo>
                  <a:lnTo>
                    <a:pt x="219675" y="395870"/>
                  </a:lnTo>
                  <a:lnTo>
                    <a:pt x="219860" y="386264"/>
                  </a:lnTo>
                  <a:lnTo>
                    <a:pt x="219675" y="376843"/>
                  </a:lnTo>
                  <a:lnTo>
                    <a:pt x="219121" y="367607"/>
                  </a:lnTo>
                  <a:lnTo>
                    <a:pt x="218197" y="358925"/>
                  </a:lnTo>
                  <a:lnTo>
                    <a:pt x="216350" y="359664"/>
                  </a:lnTo>
                  <a:lnTo>
                    <a:pt x="215241" y="360957"/>
                  </a:lnTo>
                  <a:lnTo>
                    <a:pt x="214318" y="362619"/>
                  </a:lnTo>
                  <a:lnTo>
                    <a:pt x="213948" y="364651"/>
                  </a:lnTo>
                  <a:lnTo>
                    <a:pt x="213763" y="367053"/>
                  </a:lnTo>
                  <a:lnTo>
                    <a:pt x="213763" y="369639"/>
                  </a:lnTo>
                  <a:lnTo>
                    <a:pt x="213948" y="372410"/>
                  </a:lnTo>
                  <a:lnTo>
                    <a:pt x="213948" y="375181"/>
                  </a:lnTo>
                  <a:lnTo>
                    <a:pt x="214133" y="377767"/>
                  </a:lnTo>
                  <a:lnTo>
                    <a:pt x="213948" y="380353"/>
                  </a:lnTo>
                  <a:lnTo>
                    <a:pt x="213024" y="389589"/>
                  </a:lnTo>
                  <a:lnTo>
                    <a:pt x="211916" y="399380"/>
                  </a:lnTo>
                  <a:lnTo>
                    <a:pt x="210622" y="409540"/>
                  </a:lnTo>
                  <a:lnTo>
                    <a:pt x="209329" y="419331"/>
                  </a:lnTo>
                  <a:lnTo>
                    <a:pt x="208221" y="428936"/>
                  </a:lnTo>
                  <a:lnTo>
                    <a:pt x="207112" y="437988"/>
                  </a:lnTo>
                  <a:lnTo>
                    <a:pt x="206927" y="439651"/>
                  </a:lnTo>
                  <a:lnTo>
                    <a:pt x="206558" y="441313"/>
                  </a:lnTo>
                  <a:lnTo>
                    <a:pt x="206188" y="443160"/>
                  </a:lnTo>
                  <a:lnTo>
                    <a:pt x="205634" y="444823"/>
                  </a:lnTo>
                  <a:lnTo>
                    <a:pt x="204710" y="446301"/>
                  </a:lnTo>
                  <a:lnTo>
                    <a:pt x="203417" y="447409"/>
                  </a:lnTo>
                  <a:lnTo>
                    <a:pt x="201754" y="448148"/>
                  </a:lnTo>
                  <a:lnTo>
                    <a:pt x="199722" y="448333"/>
                  </a:lnTo>
                  <a:lnTo>
                    <a:pt x="199167" y="445192"/>
                  </a:lnTo>
                  <a:lnTo>
                    <a:pt x="199167" y="442237"/>
                  </a:lnTo>
                  <a:lnTo>
                    <a:pt x="200276" y="436695"/>
                  </a:lnTo>
                  <a:lnTo>
                    <a:pt x="201015" y="433555"/>
                  </a:lnTo>
                  <a:lnTo>
                    <a:pt x="201200" y="430229"/>
                  </a:lnTo>
                  <a:lnTo>
                    <a:pt x="201015" y="426350"/>
                  </a:lnTo>
                  <a:lnTo>
                    <a:pt x="199907" y="424872"/>
                  </a:lnTo>
                  <a:lnTo>
                    <a:pt x="198613" y="423949"/>
                  </a:lnTo>
                  <a:lnTo>
                    <a:pt x="196766" y="423210"/>
                  </a:lnTo>
                  <a:lnTo>
                    <a:pt x="194364" y="423210"/>
                  </a:lnTo>
                  <a:lnTo>
                    <a:pt x="195288" y="422286"/>
                  </a:lnTo>
                  <a:lnTo>
                    <a:pt x="196211" y="422101"/>
                  </a:lnTo>
                  <a:lnTo>
                    <a:pt x="197505" y="422286"/>
                  </a:lnTo>
                  <a:lnTo>
                    <a:pt x="198798" y="422840"/>
                  </a:lnTo>
                  <a:lnTo>
                    <a:pt x="200091" y="423210"/>
                  </a:lnTo>
                  <a:lnTo>
                    <a:pt x="201569" y="423210"/>
                  </a:lnTo>
                  <a:lnTo>
                    <a:pt x="201569" y="421917"/>
                  </a:lnTo>
                  <a:lnTo>
                    <a:pt x="201200" y="420808"/>
                  </a:lnTo>
                  <a:lnTo>
                    <a:pt x="200461" y="420254"/>
                  </a:lnTo>
                  <a:lnTo>
                    <a:pt x="201200" y="419515"/>
                  </a:lnTo>
                  <a:lnTo>
                    <a:pt x="201754" y="419331"/>
                  </a:lnTo>
                  <a:lnTo>
                    <a:pt x="202124" y="419146"/>
                  </a:lnTo>
                  <a:lnTo>
                    <a:pt x="202678" y="418776"/>
                  </a:lnTo>
                  <a:lnTo>
                    <a:pt x="202863" y="418407"/>
                  </a:lnTo>
                  <a:lnTo>
                    <a:pt x="203232" y="412496"/>
                  </a:lnTo>
                  <a:lnTo>
                    <a:pt x="203786" y="406400"/>
                  </a:lnTo>
                  <a:lnTo>
                    <a:pt x="204710" y="400304"/>
                  </a:lnTo>
                  <a:lnTo>
                    <a:pt x="206188" y="388112"/>
                  </a:lnTo>
                  <a:lnTo>
                    <a:pt x="206558" y="382200"/>
                  </a:lnTo>
                  <a:lnTo>
                    <a:pt x="206558" y="376289"/>
                  </a:lnTo>
                  <a:lnTo>
                    <a:pt x="206003" y="370747"/>
                  </a:lnTo>
                  <a:lnTo>
                    <a:pt x="204710" y="365575"/>
                  </a:lnTo>
                  <a:lnTo>
                    <a:pt x="205264" y="364651"/>
                  </a:lnTo>
                  <a:lnTo>
                    <a:pt x="206003" y="363543"/>
                  </a:lnTo>
                  <a:lnTo>
                    <a:pt x="206558" y="362065"/>
                  </a:lnTo>
                  <a:lnTo>
                    <a:pt x="207112" y="360772"/>
                  </a:lnTo>
                  <a:lnTo>
                    <a:pt x="207297" y="359479"/>
                  </a:lnTo>
                  <a:lnTo>
                    <a:pt x="207297" y="358371"/>
                  </a:lnTo>
                  <a:lnTo>
                    <a:pt x="206558" y="357447"/>
                  </a:lnTo>
                  <a:lnTo>
                    <a:pt x="205264" y="357077"/>
                  </a:lnTo>
                  <a:lnTo>
                    <a:pt x="203971" y="363728"/>
                  </a:lnTo>
                  <a:lnTo>
                    <a:pt x="203047" y="370563"/>
                  </a:lnTo>
                  <a:lnTo>
                    <a:pt x="202308" y="377767"/>
                  </a:lnTo>
                  <a:lnTo>
                    <a:pt x="201015" y="385156"/>
                  </a:lnTo>
                  <a:lnTo>
                    <a:pt x="200276" y="387003"/>
                  </a:lnTo>
                  <a:lnTo>
                    <a:pt x="199352" y="388481"/>
                  </a:lnTo>
                  <a:lnTo>
                    <a:pt x="198613" y="390144"/>
                  </a:lnTo>
                  <a:lnTo>
                    <a:pt x="196396" y="397717"/>
                  </a:lnTo>
                  <a:lnTo>
                    <a:pt x="194179" y="405661"/>
                  </a:lnTo>
                  <a:lnTo>
                    <a:pt x="192331" y="413604"/>
                  </a:lnTo>
                  <a:lnTo>
                    <a:pt x="190853" y="421363"/>
                  </a:lnTo>
                  <a:lnTo>
                    <a:pt x="189375" y="428752"/>
                  </a:lnTo>
                  <a:lnTo>
                    <a:pt x="189191" y="430414"/>
                  </a:lnTo>
                  <a:lnTo>
                    <a:pt x="189191" y="432261"/>
                  </a:lnTo>
                  <a:lnTo>
                    <a:pt x="188821" y="435587"/>
                  </a:lnTo>
                  <a:lnTo>
                    <a:pt x="188267" y="437064"/>
                  </a:lnTo>
                  <a:lnTo>
                    <a:pt x="187158" y="438173"/>
                  </a:lnTo>
                  <a:lnTo>
                    <a:pt x="185495" y="438912"/>
                  </a:lnTo>
                  <a:lnTo>
                    <a:pt x="183278" y="439096"/>
                  </a:lnTo>
                  <a:lnTo>
                    <a:pt x="182909" y="432261"/>
                  </a:lnTo>
                  <a:lnTo>
                    <a:pt x="183463" y="425611"/>
                  </a:lnTo>
                  <a:lnTo>
                    <a:pt x="184756" y="418961"/>
                  </a:lnTo>
                  <a:lnTo>
                    <a:pt x="186419" y="412496"/>
                  </a:lnTo>
                  <a:lnTo>
                    <a:pt x="188452" y="405845"/>
                  </a:lnTo>
                  <a:lnTo>
                    <a:pt x="190669" y="399195"/>
                  </a:lnTo>
                  <a:lnTo>
                    <a:pt x="192701" y="392545"/>
                  </a:lnTo>
                  <a:lnTo>
                    <a:pt x="194364" y="385895"/>
                  </a:lnTo>
                  <a:lnTo>
                    <a:pt x="195842" y="375735"/>
                  </a:lnTo>
                  <a:lnTo>
                    <a:pt x="196766" y="365205"/>
                  </a:lnTo>
                  <a:lnTo>
                    <a:pt x="197320" y="354676"/>
                  </a:lnTo>
                  <a:lnTo>
                    <a:pt x="197505" y="353568"/>
                  </a:lnTo>
                  <a:lnTo>
                    <a:pt x="198244" y="350981"/>
                  </a:lnTo>
                  <a:lnTo>
                    <a:pt x="198428" y="349688"/>
                  </a:lnTo>
                  <a:lnTo>
                    <a:pt x="198428" y="348395"/>
                  </a:lnTo>
                  <a:lnTo>
                    <a:pt x="198059" y="347472"/>
                  </a:lnTo>
                  <a:lnTo>
                    <a:pt x="197135" y="346548"/>
                  </a:lnTo>
                  <a:lnTo>
                    <a:pt x="195472" y="345994"/>
                  </a:lnTo>
                  <a:lnTo>
                    <a:pt x="190114" y="364282"/>
                  </a:lnTo>
                  <a:lnTo>
                    <a:pt x="184572" y="382755"/>
                  </a:lnTo>
                  <a:lnTo>
                    <a:pt x="178844" y="401043"/>
                  </a:lnTo>
                  <a:lnTo>
                    <a:pt x="173671" y="419146"/>
                  </a:lnTo>
                  <a:lnTo>
                    <a:pt x="169237" y="437249"/>
                  </a:lnTo>
                  <a:lnTo>
                    <a:pt x="167574" y="438173"/>
                  </a:lnTo>
                  <a:lnTo>
                    <a:pt x="165542" y="438542"/>
                  </a:lnTo>
                  <a:lnTo>
                    <a:pt x="162955" y="438542"/>
                  </a:lnTo>
                  <a:lnTo>
                    <a:pt x="164249" y="428752"/>
                  </a:lnTo>
                  <a:lnTo>
                    <a:pt x="166466" y="418776"/>
                  </a:lnTo>
                  <a:lnTo>
                    <a:pt x="169237" y="408616"/>
                  </a:lnTo>
                  <a:lnTo>
                    <a:pt x="178105" y="378136"/>
                  </a:lnTo>
                  <a:lnTo>
                    <a:pt x="180692" y="367792"/>
                  </a:lnTo>
                  <a:lnTo>
                    <a:pt x="182724" y="357816"/>
                  </a:lnTo>
                  <a:lnTo>
                    <a:pt x="183833" y="347841"/>
                  </a:lnTo>
                  <a:lnTo>
                    <a:pt x="176812" y="362250"/>
                  </a:lnTo>
                  <a:lnTo>
                    <a:pt x="170345" y="376843"/>
                  </a:lnTo>
                  <a:lnTo>
                    <a:pt x="163879" y="391991"/>
                  </a:lnTo>
                  <a:lnTo>
                    <a:pt x="151316" y="421917"/>
                  </a:lnTo>
                  <a:lnTo>
                    <a:pt x="151316" y="428197"/>
                  </a:lnTo>
                  <a:lnTo>
                    <a:pt x="150392" y="428936"/>
                  </a:lnTo>
                  <a:lnTo>
                    <a:pt x="149653" y="429860"/>
                  </a:lnTo>
                  <a:lnTo>
                    <a:pt x="149098" y="430784"/>
                  </a:lnTo>
                  <a:lnTo>
                    <a:pt x="148359" y="431707"/>
                  </a:lnTo>
                  <a:lnTo>
                    <a:pt x="147251" y="432261"/>
                  </a:lnTo>
                  <a:lnTo>
                    <a:pt x="145958" y="432631"/>
                  </a:lnTo>
                  <a:lnTo>
                    <a:pt x="144110" y="432446"/>
                  </a:lnTo>
                  <a:lnTo>
                    <a:pt x="144295" y="427089"/>
                  </a:lnTo>
                  <a:lnTo>
                    <a:pt x="145219" y="421547"/>
                  </a:lnTo>
                  <a:lnTo>
                    <a:pt x="146881" y="416005"/>
                  </a:lnTo>
                  <a:lnTo>
                    <a:pt x="148729" y="410464"/>
                  </a:lnTo>
                  <a:lnTo>
                    <a:pt x="150946" y="405107"/>
                  </a:lnTo>
                  <a:lnTo>
                    <a:pt x="153163" y="399934"/>
                  </a:lnTo>
                  <a:lnTo>
                    <a:pt x="155011" y="395131"/>
                  </a:lnTo>
                  <a:lnTo>
                    <a:pt x="158521" y="386449"/>
                  </a:lnTo>
                  <a:lnTo>
                    <a:pt x="161847" y="377952"/>
                  </a:lnTo>
                  <a:lnTo>
                    <a:pt x="165357" y="369824"/>
                  </a:lnTo>
                  <a:lnTo>
                    <a:pt x="168498" y="361696"/>
                  </a:lnTo>
                  <a:lnTo>
                    <a:pt x="171269" y="353198"/>
                  </a:lnTo>
                  <a:lnTo>
                    <a:pt x="173486" y="344147"/>
                  </a:lnTo>
                  <a:lnTo>
                    <a:pt x="174410" y="343962"/>
                  </a:lnTo>
                  <a:lnTo>
                    <a:pt x="175334" y="343038"/>
                  </a:lnTo>
                  <a:lnTo>
                    <a:pt x="176258" y="341745"/>
                  </a:lnTo>
                  <a:lnTo>
                    <a:pt x="176997" y="340083"/>
                  </a:lnTo>
                  <a:lnTo>
                    <a:pt x="177366" y="338420"/>
                  </a:lnTo>
                  <a:lnTo>
                    <a:pt x="177181" y="336942"/>
                  </a:lnTo>
                  <a:lnTo>
                    <a:pt x="176442" y="335649"/>
                  </a:lnTo>
                  <a:lnTo>
                    <a:pt x="174964" y="336757"/>
                  </a:lnTo>
                  <a:lnTo>
                    <a:pt x="174225" y="338420"/>
                  </a:lnTo>
                  <a:lnTo>
                    <a:pt x="173671" y="340083"/>
                  </a:lnTo>
                  <a:lnTo>
                    <a:pt x="173302" y="341930"/>
                  </a:lnTo>
                  <a:lnTo>
                    <a:pt x="172932" y="343592"/>
                  </a:lnTo>
                  <a:lnTo>
                    <a:pt x="170161" y="349688"/>
                  </a:lnTo>
                  <a:lnTo>
                    <a:pt x="166835" y="355600"/>
                  </a:lnTo>
                  <a:lnTo>
                    <a:pt x="163325" y="361511"/>
                  </a:lnTo>
                  <a:lnTo>
                    <a:pt x="159999" y="367422"/>
                  </a:lnTo>
                  <a:lnTo>
                    <a:pt x="151685" y="383678"/>
                  </a:lnTo>
                  <a:lnTo>
                    <a:pt x="135426" y="416560"/>
                  </a:lnTo>
                  <a:lnTo>
                    <a:pt x="135611" y="418037"/>
                  </a:lnTo>
                  <a:lnTo>
                    <a:pt x="135242" y="419331"/>
                  </a:lnTo>
                  <a:lnTo>
                    <a:pt x="134872" y="420439"/>
                  </a:lnTo>
                  <a:lnTo>
                    <a:pt x="134872" y="421917"/>
                  </a:lnTo>
                  <a:lnTo>
                    <a:pt x="133764" y="422840"/>
                  </a:lnTo>
                  <a:lnTo>
                    <a:pt x="132470" y="423949"/>
                  </a:lnTo>
                  <a:lnTo>
                    <a:pt x="131177" y="425242"/>
                  </a:lnTo>
                  <a:lnTo>
                    <a:pt x="129699" y="425981"/>
                  </a:lnTo>
                  <a:lnTo>
                    <a:pt x="128221" y="426165"/>
                  </a:lnTo>
                  <a:lnTo>
                    <a:pt x="126373" y="425611"/>
                  </a:lnTo>
                  <a:lnTo>
                    <a:pt x="126373" y="422101"/>
                  </a:lnTo>
                  <a:lnTo>
                    <a:pt x="127297" y="418592"/>
                  </a:lnTo>
                  <a:lnTo>
                    <a:pt x="128960" y="415267"/>
                  </a:lnTo>
                  <a:lnTo>
                    <a:pt x="130808" y="411941"/>
                  </a:lnTo>
                  <a:lnTo>
                    <a:pt x="132470" y="408616"/>
                  </a:lnTo>
                  <a:lnTo>
                    <a:pt x="134687" y="402890"/>
                  </a:lnTo>
                  <a:lnTo>
                    <a:pt x="136720" y="397163"/>
                  </a:lnTo>
                  <a:lnTo>
                    <a:pt x="139122" y="391437"/>
                  </a:lnTo>
                  <a:lnTo>
                    <a:pt x="141523" y="387188"/>
                  </a:lnTo>
                  <a:lnTo>
                    <a:pt x="144110" y="383124"/>
                  </a:lnTo>
                  <a:lnTo>
                    <a:pt x="146512" y="378506"/>
                  </a:lnTo>
                  <a:lnTo>
                    <a:pt x="150761" y="369639"/>
                  </a:lnTo>
                  <a:lnTo>
                    <a:pt x="155565" y="360587"/>
                  </a:lnTo>
                  <a:lnTo>
                    <a:pt x="159999" y="351536"/>
                  </a:lnTo>
                  <a:lnTo>
                    <a:pt x="161477" y="347656"/>
                  </a:lnTo>
                  <a:lnTo>
                    <a:pt x="162770" y="343777"/>
                  </a:lnTo>
                  <a:lnTo>
                    <a:pt x="163879" y="340083"/>
                  </a:lnTo>
                  <a:lnTo>
                    <a:pt x="165542" y="336942"/>
                  </a:lnTo>
                  <a:lnTo>
                    <a:pt x="165542" y="336573"/>
                  </a:lnTo>
                  <a:lnTo>
                    <a:pt x="165727" y="335834"/>
                  </a:lnTo>
                  <a:lnTo>
                    <a:pt x="165542" y="334910"/>
                  </a:lnTo>
                  <a:lnTo>
                    <a:pt x="165357" y="333802"/>
                  </a:lnTo>
                  <a:lnTo>
                    <a:pt x="164433" y="332693"/>
                  </a:lnTo>
                  <a:lnTo>
                    <a:pt x="162955" y="331955"/>
                  </a:lnTo>
                  <a:lnTo>
                    <a:pt x="159260" y="341191"/>
                  </a:lnTo>
                  <a:lnTo>
                    <a:pt x="155011" y="349873"/>
                  </a:lnTo>
                  <a:lnTo>
                    <a:pt x="150207" y="358186"/>
                  </a:lnTo>
                  <a:lnTo>
                    <a:pt x="145219" y="366129"/>
                  </a:lnTo>
                  <a:lnTo>
                    <a:pt x="140045" y="374072"/>
                  </a:lnTo>
                  <a:lnTo>
                    <a:pt x="134687" y="381646"/>
                  </a:lnTo>
                  <a:lnTo>
                    <a:pt x="129699" y="389589"/>
                  </a:lnTo>
                  <a:lnTo>
                    <a:pt x="124711" y="397717"/>
                  </a:lnTo>
                  <a:lnTo>
                    <a:pt x="120092" y="406030"/>
                  </a:lnTo>
                  <a:lnTo>
                    <a:pt x="118798" y="406584"/>
                  </a:lnTo>
                  <a:lnTo>
                    <a:pt x="117690" y="407508"/>
                  </a:lnTo>
                  <a:lnTo>
                    <a:pt x="116766" y="408616"/>
                  </a:lnTo>
                  <a:lnTo>
                    <a:pt x="114919" y="410464"/>
                  </a:lnTo>
                  <a:lnTo>
                    <a:pt x="113625" y="411018"/>
                  </a:lnTo>
                  <a:lnTo>
                    <a:pt x="112147" y="411018"/>
                  </a:lnTo>
                  <a:lnTo>
                    <a:pt x="110300" y="410279"/>
                  </a:lnTo>
                  <a:lnTo>
                    <a:pt x="113995" y="401597"/>
                  </a:lnTo>
                  <a:lnTo>
                    <a:pt x="118429" y="393284"/>
                  </a:lnTo>
                  <a:lnTo>
                    <a:pt x="123233" y="385525"/>
                  </a:lnTo>
                  <a:lnTo>
                    <a:pt x="128221" y="377767"/>
                  </a:lnTo>
                  <a:lnTo>
                    <a:pt x="133394" y="370193"/>
                  </a:lnTo>
                  <a:lnTo>
                    <a:pt x="138383" y="362619"/>
                  </a:lnTo>
                  <a:lnTo>
                    <a:pt x="143002" y="354861"/>
                  </a:lnTo>
                  <a:lnTo>
                    <a:pt x="147251" y="346917"/>
                  </a:lnTo>
                  <a:lnTo>
                    <a:pt x="150761" y="338605"/>
                  </a:lnTo>
                  <a:lnTo>
                    <a:pt x="148914" y="338789"/>
                  </a:lnTo>
                  <a:lnTo>
                    <a:pt x="147066" y="339713"/>
                  </a:lnTo>
                  <a:lnTo>
                    <a:pt x="145219" y="341560"/>
                  </a:lnTo>
                  <a:lnTo>
                    <a:pt x="143556" y="343777"/>
                  </a:lnTo>
                  <a:lnTo>
                    <a:pt x="140230" y="348949"/>
                  </a:lnTo>
                  <a:lnTo>
                    <a:pt x="138752" y="351351"/>
                  </a:lnTo>
                  <a:lnTo>
                    <a:pt x="137274" y="353383"/>
                  </a:lnTo>
                  <a:lnTo>
                    <a:pt x="133948" y="357447"/>
                  </a:lnTo>
                  <a:lnTo>
                    <a:pt x="126558" y="365575"/>
                  </a:lnTo>
                  <a:lnTo>
                    <a:pt x="123233" y="369824"/>
                  </a:lnTo>
                  <a:lnTo>
                    <a:pt x="122124" y="371856"/>
                  </a:lnTo>
                  <a:lnTo>
                    <a:pt x="121385" y="374257"/>
                  </a:lnTo>
                  <a:lnTo>
                    <a:pt x="120646" y="376474"/>
                  </a:lnTo>
                  <a:lnTo>
                    <a:pt x="119537" y="378506"/>
                  </a:lnTo>
                  <a:lnTo>
                    <a:pt x="116027" y="383309"/>
                  </a:lnTo>
                  <a:lnTo>
                    <a:pt x="111778" y="388296"/>
                  </a:lnTo>
                  <a:lnTo>
                    <a:pt x="107898" y="393284"/>
                  </a:lnTo>
                  <a:lnTo>
                    <a:pt x="106604" y="395131"/>
                  </a:lnTo>
                  <a:lnTo>
                    <a:pt x="105126" y="397163"/>
                  </a:lnTo>
                  <a:lnTo>
                    <a:pt x="103833" y="399380"/>
                  </a:lnTo>
                  <a:lnTo>
                    <a:pt x="102170" y="401412"/>
                  </a:lnTo>
                  <a:lnTo>
                    <a:pt x="100508" y="403075"/>
                  </a:lnTo>
                  <a:lnTo>
                    <a:pt x="98660" y="404368"/>
                  </a:lnTo>
                  <a:lnTo>
                    <a:pt x="96628" y="404922"/>
                  </a:lnTo>
                  <a:lnTo>
                    <a:pt x="94411" y="404922"/>
                  </a:lnTo>
                  <a:lnTo>
                    <a:pt x="94780" y="401227"/>
                  </a:lnTo>
                  <a:lnTo>
                    <a:pt x="95889" y="397902"/>
                  </a:lnTo>
                  <a:lnTo>
                    <a:pt x="97551" y="394762"/>
                  </a:lnTo>
                  <a:lnTo>
                    <a:pt x="99584" y="391806"/>
                  </a:lnTo>
                  <a:lnTo>
                    <a:pt x="101616" y="388666"/>
                  </a:lnTo>
                  <a:lnTo>
                    <a:pt x="103648" y="385710"/>
                  </a:lnTo>
                  <a:lnTo>
                    <a:pt x="105496" y="382570"/>
                  </a:lnTo>
                  <a:lnTo>
                    <a:pt x="106789" y="379060"/>
                  </a:lnTo>
                  <a:lnTo>
                    <a:pt x="110669" y="374072"/>
                  </a:lnTo>
                  <a:lnTo>
                    <a:pt x="114549" y="368900"/>
                  </a:lnTo>
                  <a:lnTo>
                    <a:pt x="118059" y="363173"/>
                  </a:lnTo>
                  <a:lnTo>
                    <a:pt x="121385" y="357077"/>
                  </a:lnTo>
                  <a:lnTo>
                    <a:pt x="122678" y="355045"/>
                  </a:lnTo>
                  <a:lnTo>
                    <a:pt x="124341" y="353013"/>
                  </a:lnTo>
                  <a:lnTo>
                    <a:pt x="126004" y="351166"/>
                  </a:lnTo>
                  <a:lnTo>
                    <a:pt x="127851" y="349134"/>
                  </a:lnTo>
                  <a:lnTo>
                    <a:pt x="129145" y="347102"/>
                  </a:lnTo>
                  <a:lnTo>
                    <a:pt x="129884" y="344885"/>
                  </a:lnTo>
                  <a:lnTo>
                    <a:pt x="129884" y="342299"/>
                  </a:lnTo>
                  <a:lnTo>
                    <a:pt x="120646" y="352090"/>
                  </a:lnTo>
                  <a:lnTo>
                    <a:pt x="111778" y="362435"/>
                  </a:lnTo>
                  <a:lnTo>
                    <a:pt x="94411" y="383493"/>
                  </a:lnTo>
                  <a:lnTo>
                    <a:pt x="94226" y="384417"/>
                  </a:lnTo>
                  <a:lnTo>
                    <a:pt x="93856" y="385341"/>
                  </a:lnTo>
                  <a:lnTo>
                    <a:pt x="93672" y="386449"/>
                  </a:lnTo>
                  <a:lnTo>
                    <a:pt x="93856" y="387742"/>
                  </a:lnTo>
                  <a:lnTo>
                    <a:pt x="92193" y="388481"/>
                  </a:lnTo>
                  <a:lnTo>
                    <a:pt x="90715" y="389405"/>
                  </a:lnTo>
                  <a:lnTo>
                    <a:pt x="89053" y="390328"/>
                  </a:lnTo>
                  <a:lnTo>
                    <a:pt x="87390" y="390698"/>
                  </a:lnTo>
                  <a:lnTo>
                    <a:pt x="85727" y="390698"/>
                  </a:lnTo>
                  <a:lnTo>
                    <a:pt x="84064" y="389589"/>
                  </a:lnTo>
                  <a:lnTo>
                    <a:pt x="84618" y="386819"/>
                  </a:lnTo>
                  <a:lnTo>
                    <a:pt x="85727" y="384232"/>
                  </a:lnTo>
                  <a:lnTo>
                    <a:pt x="87205" y="381831"/>
                  </a:lnTo>
                  <a:lnTo>
                    <a:pt x="89053" y="379799"/>
                  </a:lnTo>
                  <a:lnTo>
                    <a:pt x="90900" y="377582"/>
                  </a:lnTo>
                  <a:lnTo>
                    <a:pt x="92563" y="375550"/>
                  </a:lnTo>
                  <a:lnTo>
                    <a:pt x="98660" y="366868"/>
                  </a:lnTo>
                  <a:lnTo>
                    <a:pt x="105311" y="358555"/>
                  </a:lnTo>
                  <a:lnTo>
                    <a:pt x="112147" y="350427"/>
                  </a:lnTo>
                  <a:lnTo>
                    <a:pt x="117690" y="343592"/>
                  </a:lnTo>
                  <a:lnTo>
                    <a:pt x="122494" y="336388"/>
                  </a:lnTo>
                  <a:lnTo>
                    <a:pt x="126928" y="328260"/>
                  </a:lnTo>
                  <a:lnTo>
                    <a:pt x="124526" y="328445"/>
                  </a:lnTo>
                  <a:lnTo>
                    <a:pt x="122124" y="329368"/>
                  </a:lnTo>
                  <a:lnTo>
                    <a:pt x="120092" y="331031"/>
                  </a:lnTo>
                  <a:lnTo>
                    <a:pt x="118244" y="332878"/>
                  </a:lnTo>
                  <a:lnTo>
                    <a:pt x="114549" y="336942"/>
                  </a:lnTo>
                  <a:lnTo>
                    <a:pt x="106420" y="345809"/>
                  </a:lnTo>
                  <a:lnTo>
                    <a:pt x="97551" y="354676"/>
                  </a:lnTo>
                  <a:lnTo>
                    <a:pt x="88498" y="363543"/>
                  </a:lnTo>
                  <a:lnTo>
                    <a:pt x="79630" y="371856"/>
                  </a:lnTo>
                  <a:lnTo>
                    <a:pt x="79261" y="373149"/>
                  </a:lnTo>
                  <a:lnTo>
                    <a:pt x="78891" y="374627"/>
                  </a:lnTo>
                  <a:lnTo>
                    <a:pt x="78152" y="375735"/>
                  </a:lnTo>
                  <a:lnTo>
                    <a:pt x="77043" y="376474"/>
                  </a:lnTo>
                  <a:lnTo>
                    <a:pt x="75565" y="376843"/>
                  </a:lnTo>
                  <a:lnTo>
                    <a:pt x="73533" y="376659"/>
                  </a:lnTo>
                  <a:lnTo>
                    <a:pt x="73533" y="373703"/>
                  </a:lnTo>
                  <a:lnTo>
                    <a:pt x="74087" y="370747"/>
                  </a:lnTo>
                  <a:lnTo>
                    <a:pt x="75381" y="367976"/>
                  </a:lnTo>
                  <a:lnTo>
                    <a:pt x="76674" y="365575"/>
                  </a:lnTo>
                  <a:lnTo>
                    <a:pt x="80554" y="360772"/>
                  </a:lnTo>
                  <a:lnTo>
                    <a:pt x="84988" y="356154"/>
                  </a:lnTo>
                  <a:lnTo>
                    <a:pt x="89792" y="351720"/>
                  </a:lnTo>
                  <a:lnTo>
                    <a:pt x="94411" y="347287"/>
                  </a:lnTo>
                  <a:lnTo>
                    <a:pt x="100138" y="341006"/>
                  </a:lnTo>
                  <a:lnTo>
                    <a:pt x="105496" y="334910"/>
                  </a:lnTo>
                  <a:lnTo>
                    <a:pt x="110300" y="328999"/>
                  </a:lnTo>
                  <a:lnTo>
                    <a:pt x="106974" y="328445"/>
                  </a:lnTo>
                  <a:lnTo>
                    <a:pt x="103833" y="328445"/>
                  </a:lnTo>
                  <a:lnTo>
                    <a:pt x="101062" y="329184"/>
                  </a:lnTo>
                  <a:lnTo>
                    <a:pt x="98475" y="330661"/>
                  </a:lnTo>
                  <a:lnTo>
                    <a:pt x="96073" y="332324"/>
                  </a:lnTo>
                  <a:lnTo>
                    <a:pt x="93672" y="334541"/>
                  </a:lnTo>
                  <a:lnTo>
                    <a:pt x="91270" y="336942"/>
                  </a:lnTo>
                  <a:lnTo>
                    <a:pt x="88868" y="339528"/>
                  </a:lnTo>
                  <a:lnTo>
                    <a:pt x="86466" y="342299"/>
                  </a:lnTo>
                  <a:lnTo>
                    <a:pt x="82771" y="346179"/>
                  </a:lnTo>
                  <a:lnTo>
                    <a:pt x="78891" y="349688"/>
                  </a:lnTo>
                  <a:lnTo>
                    <a:pt x="75565" y="353013"/>
                  </a:lnTo>
                  <a:lnTo>
                    <a:pt x="72425" y="355784"/>
                  </a:lnTo>
                  <a:lnTo>
                    <a:pt x="69838" y="358740"/>
                  </a:lnTo>
                  <a:lnTo>
                    <a:pt x="68360" y="360403"/>
                  </a:lnTo>
                  <a:lnTo>
                    <a:pt x="66882" y="361696"/>
                  </a:lnTo>
                  <a:lnTo>
                    <a:pt x="65219" y="362619"/>
                  </a:lnTo>
                  <a:lnTo>
                    <a:pt x="63371" y="362989"/>
                  </a:lnTo>
                  <a:lnTo>
                    <a:pt x="61339" y="362619"/>
                  </a:lnTo>
                  <a:lnTo>
                    <a:pt x="61154" y="360218"/>
                  </a:lnTo>
                  <a:lnTo>
                    <a:pt x="61709" y="358001"/>
                  </a:lnTo>
                  <a:lnTo>
                    <a:pt x="62817" y="355969"/>
                  </a:lnTo>
                  <a:lnTo>
                    <a:pt x="64295" y="354122"/>
                  </a:lnTo>
                  <a:lnTo>
                    <a:pt x="72240" y="346179"/>
                  </a:lnTo>
                  <a:lnTo>
                    <a:pt x="77043" y="341745"/>
                  </a:lnTo>
                  <a:lnTo>
                    <a:pt x="81847" y="336942"/>
                  </a:lnTo>
                  <a:lnTo>
                    <a:pt x="86466" y="331955"/>
                  </a:lnTo>
                  <a:lnTo>
                    <a:pt x="16628" y="351536"/>
                  </a:lnTo>
                  <a:close/>
                </a:path>
              </a:pathLst>
            </a:custGeom>
            <a:solidFill>
              <a:srgbClr val="FFFFFE"/>
            </a:solidFill>
            <a:ln w="0" algn="ctr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116067409" y="113681491"/>
              <a:ext cx="119907" cy="134851"/>
            </a:xfrm>
            <a:custGeom>
              <a:avLst/>
              <a:gdLst>
                <a:gd name="T0" fmla="*/ 110299 w 119907"/>
                <a:gd name="T1" fmla="*/ 19212 h 134851"/>
                <a:gd name="T2" fmla="*/ 102909 w 119907"/>
                <a:gd name="T3" fmla="*/ 27155 h 134851"/>
                <a:gd name="T4" fmla="*/ 95149 w 119907"/>
                <a:gd name="T5" fmla="*/ 34913 h 134851"/>
                <a:gd name="T6" fmla="*/ 100322 w 119907"/>
                <a:gd name="T7" fmla="*/ 39532 h 134851"/>
                <a:gd name="T8" fmla="*/ 110854 w 119907"/>
                <a:gd name="T9" fmla="*/ 40640 h 134851"/>
                <a:gd name="T10" fmla="*/ 102170 w 119907"/>
                <a:gd name="T11" fmla="*/ 58743 h 134851"/>
                <a:gd name="T12" fmla="*/ 89976 w 119907"/>
                <a:gd name="T13" fmla="*/ 63546 h 134851"/>
                <a:gd name="T14" fmla="*/ 77043 w 119907"/>
                <a:gd name="T15" fmla="*/ 61514 h 134851"/>
                <a:gd name="T16" fmla="*/ 69468 w 119907"/>
                <a:gd name="T17" fmla="*/ 70381 h 134851"/>
                <a:gd name="T18" fmla="*/ 66881 w 119907"/>
                <a:gd name="T19" fmla="*/ 95319 h 134851"/>
                <a:gd name="T20" fmla="*/ 71870 w 119907"/>
                <a:gd name="T21" fmla="*/ 111760 h 134851"/>
                <a:gd name="T22" fmla="*/ 87205 w 119907"/>
                <a:gd name="T23" fmla="*/ 107881 h 134851"/>
                <a:gd name="T24" fmla="*/ 99583 w 119907"/>
                <a:gd name="T25" fmla="*/ 101600 h 134851"/>
                <a:gd name="T26" fmla="*/ 109375 w 119907"/>
                <a:gd name="T27" fmla="*/ 94580 h 134851"/>
                <a:gd name="T28" fmla="*/ 119907 w 119907"/>
                <a:gd name="T29" fmla="*/ 90147 h 134851"/>
                <a:gd name="T30" fmla="*/ 113440 w 119907"/>
                <a:gd name="T31" fmla="*/ 107326 h 134851"/>
                <a:gd name="T32" fmla="*/ 101616 w 119907"/>
                <a:gd name="T33" fmla="*/ 120812 h 134851"/>
                <a:gd name="T34" fmla="*/ 84988 w 119907"/>
                <a:gd name="T35" fmla="*/ 130972 h 134851"/>
                <a:gd name="T36" fmla="*/ 64295 w 119907"/>
                <a:gd name="T37" fmla="*/ 134851 h 134851"/>
                <a:gd name="T38" fmla="*/ 41755 w 119907"/>
                <a:gd name="T39" fmla="*/ 131895 h 134851"/>
                <a:gd name="T40" fmla="*/ 22909 w 119907"/>
                <a:gd name="T41" fmla="*/ 123398 h 134851"/>
                <a:gd name="T42" fmla="*/ 9237 w 119907"/>
                <a:gd name="T43" fmla="*/ 109728 h 134851"/>
                <a:gd name="T44" fmla="*/ 1478 w 119907"/>
                <a:gd name="T45" fmla="*/ 91070 h 134851"/>
                <a:gd name="T46" fmla="*/ 554 w 119907"/>
                <a:gd name="T47" fmla="*/ 67610 h 134851"/>
                <a:gd name="T48" fmla="*/ 5358 w 119907"/>
                <a:gd name="T49" fmla="*/ 46736 h 134851"/>
                <a:gd name="T50" fmla="*/ 15889 w 119907"/>
                <a:gd name="T51" fmla="*/ 29556 h 134851"/>
                <a:gd name="T52" fmla="*/ 24018 w 119907"/>
                <a:gd name="T53" fmla="*/ 17734 h 134851"/>
                <a:gd name="T54" fmla="*/ 31962 w 119907"/>
                <a:gd name="T55" fmla="*/ 9606 h 134851"/>
                <a:gd name="T56" fmla="*/ 39168 w 119907"/>
                <a:gd name="T57" fmla="*/ 8313 h 134851"/>
                <a:gd name="T58" fmla="*/ 44711 w 119907"/>
                <a:gd name="T59" fmla="*/ 14224 h 134851"/>
                <a:gd name="T60" fmla="*/ 30669 w 119907"/>
                <a:gd name="T61" fmla="*/ 28448 h 134851"/>
                <a:gd name="T62" fmla="*/ 23648 w 119907"/>
                <a:gd name="T63" fmla="*/ 44889 h 134851"/>
                <a:gd name="T64" fmla="*/ 20692 w 119907"/>
                <a:gd name="T65" fmla="*/ 62622 h 134851"/>
                <a:gd name="T66" fmla="*/ 25126 w 119907"/>
                <a:gd name="T67" fmla="*/ 76846 h 134851"/>
                <a:gd name="T68" fmla="*/ 32517 w 119907"/>
                <a:gd name="T69" fmla="*/ 76662 h 134851"/>
                <a:gd name="T70" fmla="*/ 32886 w 119907"/>
                <a:gd name="T71" fmla="*/ 47105 h 134851"/>
                <a:gd name="T72" fmla="*/ 34734 w 119907"/>
                <a:gd name="T73" fmla="*/ 27155 h 134851"/>
                <a:gd name="T74" fmla="*/ 39722 w 119907"/>
                <a:gd name="T75" fmla="*/ 26970 h 134851"/>
                <a:gd name="T76" fmla="*/ 53394 w 119907"/>
                <a:gd name="T77" fmla="*/ 16625 h 134851"/>
                <a:gd name="T78" fmla="*/ 68914 w 119907"/>
                <a:gd name="T79" fmla="*/ 2771 h 134851"/>
                <a:gd name="T80" fmla="*/ 72978 w 119907"/>
                <a:gd name="T81" fmla="*/ 0 h 134851"/>
                <a:gd name="T82" fmla="*/ 78152 w 119907"/>
                <a:gd name="T83" fmla="*/ 2401 h 134851"/>
                <a:gd name="T84" fmla="*/ 82031 w 119907"/>
                <a:gd name="T85" fmla="*/ 7020 h 134851"/>
                <a:gd name="T86" fmla="*/ 93117 w 119907"/>
                <a:gd name="T87" fmla="*/ 9975 h 134851"/>
                <a:gd name="T88" fmla="*/ 105496 w 119907"/>
                <a:gd name="T89" fmla="*/ 10345 h 134851"/>
                <a:gd name="T90" fmla="*/ 56905 w 119907"/>
                <a:gd name="T91" fmla="*/ 21059 h 134851"/>
                <a:gd name="T92" fmla="*/ 55427 w 119907"/>
                <a:gd name="T93" fmla="*/ 22537 h 134851"/>
                <a:gd name="T94" fmla="*/ 54503 w 119907"/>
                <a:gd name="T95" fmla="*/ 23460 h 134851"/>
                <a:gd name="T96" fmla="*/ 55242 w 119907"/>
                <a:gd name="T97" fmla="*/ 42487 h 134851"/>
                <a:gd name="T98" fmla="*/ 55057 w 119907"/>
                <a:gd name="T99" fmla="*/ 52647 h 134851"/>
                <a:gd name="T100" fmla="*/ 55611 w 119907"/>
                <a:gd name="T101" fmla="*/ 54679 h 134851"/>
                <a:gd name="T102" fmla="*/ 52101 w 119907"/>
                <a:gd name="T103" fmla="*/ 71859 h 134851"/>
                <a:gd name="T104" fmla="*/ 42494 w 119907"/>
                <a:gd name="T105" fmla="*/ 88300 h 134851"/>
                <a:gd name="T106" fmla="*/ 43602 w 119907"/>
                <a:gd name="T107" fmla="*/ 98090 h 134851"/>
                <a:gd name="T108" fmla="*/ 51547 w 119907"/>
                <a:gd name="T109" fmla="*/ 105479 h 134851"/>
                <a:gd name="T110" fmla="*/ 61154 w 119907"/>
                <a:gd name="T111" fmla="*/ 94950 h 134851"/>
                <a:gd name="T112" fmla="*/ 63371 w 119907"/>
                <a:gd name="T113" fmla="*/ 52647 h 134851"/>
                <a:gd name="T114" fmla="*/ 61154 w 119907"/>
                <a:gd name="T115" fmla="*/ 22537 h 134851"/>
                <a:gd name="T116" fmla="*/ 58198 w 119907"/>
                <a:gd name="T117" fmla="*/ 21244 h 134851"/>
                <a:gd name="T118" fmla="*/ 73717 w 119907"/>
                <a:gd name="T119" fmla="*/ 48029 h 134851"/>
                <a:gd name="T120" fmla="*/ 84988 w 119907"/>
                <a:gd name="T121" fmla="*/ 35098 h 134851"/>
                <a:gd name="T122" fmla="*/ 69283 w 119907"/>
                <a:gd name="T123" fmla="*/ 31034 h 134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907" h="134851">
                  <a:moveTo>
                    <a:pt x="113810" y="11822"/>
                  </a:moveTo>
                  <a:lnTo>
                    <a:pt x="112332" y="15886"/>
                  </a:lnTo>
                  <a:lnTo>
                    <a:pt x="110299" y="19212"/>
                  </a:lnTo>
                  <a:lnTo>
                    <a:pt x="108082" y="22167"/>
                  </a:lnTo>
                  <a:lnTo>
                    <a:pt x="105496" y="24753"/>
                  </a:lnTo>
                  <a:lnTo>
                    <a:pt x="102909" y="27155"/>
                  </a:lnTo>
                  <a:lnTo>
                    <a:pt x="100138" y="29556"/>
                  </a:lnTo>
                  <a:lnTo>
                    <a:pt x="97551" y="32142"/>
                  </a:lnTo>
                  <a:lnTo>
                    <a:pt x="95149" y="34913"/>
                  </a:lnTo>
                  <a:lnTo>
                    <a:pt x="92932" y="38238"/>
                  </a:lnTo>
                  <a:lnTo>
                    <a:pt x="96443" y="39162"/>
                  </a:lnTo>
                  <a:lnTo>
                    <a:pt x="100322" y="39532"/>
                  </a:lnTo>
                  <a:lnTo>
                    <a:pt x="104202" y="39716"/>
                  </a:lnTo>
                  <a:lnTo>
                    <a:pt x="107713" y="39901"/>
                  </a:lnTo>
                  <a:lnTo>
                    <a:pt x="110854" y="40640"/>
                  </a:lnTo>
                  <a:lnTo>
                    <a:pt x="108636" y="47290"/>
                  </a:lnTo>
                  <a:lnTo>
                    <a:pt x="105680" y="53386"/>
                  </a:lnTo>
                  <a:lnTo>
                    <a:pt x="102170" y="58743"/>
                  </a:lnTo>
                  <a:lnTo>
                    <a:pt x="97921" y="63361"/>
                  </a:lnTo>
                  <a:lnTo>
                    <a:pt x="93671" y="63546"/>
                  </a:lnTo>
                  <a:lnTo>
                    <a:pt x="89976" y="63546"/>
                  </a:lnTo>
                  <a:lnTo>
                    <a:pt x="86650" y="63177"/>
                  </a:lnTo>
                  <a:lnTo>
                    <a:pt x="80369" y="62068"/>
                  </a:lnTo>
                  <a:lnTo>
                    <a:pt x="77043" y="61514"/>
                  </a:lnTo>
                  <a:lnTo>
                    <a:pt x="73533" y="61329"/>
                  </a:lnTo>
                  <a:lnTo>
                    <a:pt x="69653" y="61514"/>
                  </a:lnTo>
                  <a:lnTo>
                    <a:pt x="69468" y="70381"/>
                  </a:lnTo>
                  <a:lnTo>
                    <a:pt x="68729" y="78878"/>
                  </a:lnTo>
                  <a:lnTo>
                    <a:pt x="67805" y="87191"/>
                  </a:lnTo>
                  <a:lnTo>
                    <a:pt x="66881" y="95319"/>
                  </a:lnTo>
                  <a:lnTo>
                    <a:pt x="66142" y="103447"/>
                  </a:lnTo>
                  <a:lnTo>
                    <a:pt x="65958" y="111575"/>
                  </a:lnTo>
                  <a:lnTo>
                    <a:pt x="71870" y="111760"/>
                  </a:lnTo>
                  <a:lnTo>
                    <a:pt x="77228" y="111021"/>
                  </a:lnTo>
                  <a:lnTo>
                    <a:pt x="82401" y="109728"/>
                  </a:lnTo>
                  <a:lnTo>
                    <a:pt x="87205" y="107881"/>
                  </a:lnTo>
                  <a:lnTo>
                    <a:pt x="91639" y="105849"/>
                  </a:lnTo>
                  <a:lnTo>
                    <a:pt x="96073" y="103632"/>
                  </a:lnTo>
                  <a:lnTo>
                    <a:pt x="99583" y="101600"/>
                  </a:lnTo>
                  <a:lnTo>
                    <a:pt x="102909" y="99383"/>
                  </a:lnTo>
                  <a:lnTo>
                    <a:pt x="106050" y="96982"/>
                  </a:lnTo>
                  <a:lnTo>
                    <a:pt x="109375" y="94580"/>
                  </a:lnTo>
                  <a:lnTo>
                    <a:pt x="112701" y="92548"/>
                  </a:lnTo>
                  <a:lnTo>
                    <a:pt x="116211" y="91070"/>
                  </a:lnTo>
                  <a:lnTo>
                    <a:pt x="119907" y="90147"/>
                  </a:lnTo>
                  <a:lnTo>
                    <a:pt x="118798" y="96058"/>
                  </a:lnTo>
                  <a:lnTo>
                    <a:pt x="116396" y="101785"/>
                  </a:lnTo>
                  <a:lnTo>
                    <a:pt x="113440" y="107326"/>
                  </a:lnTo>
                  <a:lnTo>
                    <a:pt x="109745" y="112314"/>
                  </a:lnTo>
                  <a:lnTo>
                    <a:pt x="105680" y="116932"/>
                  </a:lnTo>
                  <a:lnTo>
                    <a:pt x="101616" y="120812"/>
                  </a:lnTo>
                  <a:lnTo>
                    <a:pt x="96627" y="124691"/>
                  </a:lnTo>
                  <a:lnTo>
                    <a:pt x="91085" y="128201"/>
                  </a:lnTo>
                  <a:lnTo>
                    <a:pt x="84988" y="130972"/>
                  </a:lnTo>
                  <a:lnTo>
                    <a:pt x="78521" y="133004"/>
                  </a:lnTo>
                  <a:lnTo>
                    <a:pt x="71500" y="134297"/>
                  </a:lnTo>
                  <a:lnTo>
                    <a:pt x="64295" y="134851"/>
                  </a:lnTo>
                  <a:lnTo>
                    <a:pt x="56350" y="134481"/>
                  </a:lnTo>
                  <a:lnTo>
                    <a:pt x="48775" y="133558"/>
                  </a:lnTo>
                  <a:lnTo>
                    <a:pt x="41755" y="131895"/>
                  </a:lnTo>
                  <a:lnTo>
                    <a:pt x="34919" y="129678"/>
                  </a:lnTo>
                  <a:lnTo>
                    <a:pt x="28637" y="126908"/>
                  </a:lnTo>
                  <a:lnTo>
                    <a:pt x="22909" y="123398"/>
                  </a:lnTo>
                  <a:lnTo>
                    <a:pt x="17736" y="119518"/>
                  </a:lnTo>
                  <a:lnTo>
                    <a:pt x="13302" y="114900"/>
                  </a:lnTo>
                  <a:lnTo>
                    <a:pt x="9237" y="109728"/>
                  </a:lnTo>
                  <a:lnTo>
                    <a:pt x="5912" y="104001"/>
                  </a:lnTo>
                  <a:lnTo>
                    <a:pt x="3325" y="97721"/>
                  </a:lnTo>
                  <a:lnTo>
                    <a:pt x="1478" y="91070"/>
                  </a:lnTo>
                  <a:lnTo>
                    <a:pt x="369" y="83681"/>
                  </a:lnTo>
                  <a:lnTo>
                    <a:pt x="0" y="75923"/>
                  </a:lnTo>
                  <a:lnTo>
                    <a:pt x="554" y="67610"/>
                  </a:lnTo>
                  <a:lnTo>
                    <a:pt x="1662" y="60221"/>
                  </a:lnTo>
                  <a:lnTo>
                    <a:pt x="3140" y="53201"/>
                  </a:lnTo>
                  <a:lnTo>
                    <a:pt x="5358" y="46736"/>
                  </a:lnTo>
                  <a:lnTo>
                    <a:pt x="8129" y="40640"/>
                  </a:lnTo>
                  <a:lnTo>
                    <a:pt x="11639" y="34913"/>
                  </a:lnTo>
                  <a:lnTo>
                    <a:pt x="15889" y="29556"/>
                  </a:lnTo>
                  <a:lnTo>
                    <a:pt x="19030" y="25677"/>
                  </a:lnTo>
                  <a:lnTo>
                    <a:pt x="21616" y="21613"/>
                  </a:lnTo>
                  <a:lnTo>
                    <a:pt x="24018" y="17734"/>
                  </a:lnTo>
                  <a:lnTo>
                    <a:pt x="26605" y="14039"/>
                  </a:lnTo>
                  <a:lnTo>
                    <a:pt x="29376" y="11268"/>
                  </a:lnTo>
                  <a:lnTo>
                    <a:pt x="31962" y="9606"/>
                  </a:lnTo>
                  <a:lnTo>
                    <a:pt x="34364" y="8497"/>
                  </a:lnTo>
                  <a:lnTo>
                    <a:pt x="36951" y="7943"/>
                  </a:lnTo>
                  <a:lnTo>
                    <a:pt x="39168" y="8313"/>
                  </a:lnTo>
                  <a:lnTo>
                    <a:pt x="41385" y="9421"/>
                  </a:lnTo>
                  <a:lnTo>
                    <a:pt x="43233" y="11453"/>
                  </a:lnTo>
                  <a:lnTo>
                    <a:pt x="44711" y="14224"/>
                  </a:lnTo>
                  <a:lnTo>
                    <a:pt x="38798" y="19027"/>
                  </a:lnTo>
                  <a:lnTo>
                    <a:pt x="32332" y="23460"/>
                  </a:lnTo>
                  <a:lnTo>
                    <a:pt x="30669" y="28448"/>
                  </a:lnTo>
                  <a:lnTo>
                    <a:pt x="28267" y="33620"/>
                  </a:lnTo>
                  <a:lnTo>
                    <a:pt x="25866" y="39162"/>
                  </a:lnTo>
                  <a:lnTo>
                    <a:pt x="23648" y="44889"/>
                  </a:lnTo>
                  <a:lnTo>
                    <a:pt x="21801" y="50800"/>
                  </a:lnTo>
                  <a:lnTo>
                    <a:pt x="20692" y="57081"/>
                  </a:lnTo>
                  <a:lnTo>
                    <a:pt x="20692" y="62622"/>
                  </a:lnTo>
                  <a:lnTo>
                    <a:pt x="21431" y="67980"/>
                  </a:lnTo>
                  <a:lnTo>
                    <a:pt x="22909" y="72598"/>
                  </a:lnTo>
                  <a:lnTo>
                    <a:pt x="25126" y="76846"/>
                  </a:lnTo>
                  <a:lnTo>
                    <a:pt x="27898" y="80726"/>
                  </a:lnTo>
                  <a:lnTo>
                    <a:pt x="31223" y="84051"/>
                  </a:lnTo>
                  <a:lnTo>
                    <a:pt x="32517" y="76662"/>
                  </a:lnTo>
                  <a:lnTo>
                    <a:pt x="33071" y="69273"/>
                  </a:lnTo>
                  <a:lnTo>
                    <a:pt x="33071" y="54310"/>
                  </a:lnTo>
                  <a:lnTo>
                    <a:pt x="32886" y="47105"/>
                  </a:lnTo>
                  <a:lnTo>
                    <a:pt x="33071" y="40086"/>
                  </a:lnTo>
                  <a:lnTo>
                    <a:pt x="33625" y="33436"/>
                  </a:lnTo>
                  <a:lnTo>
                    <a:pt x="34734" y="27155"/>
                  </a:lnTo>
                  <a:lnTo>
                    <a:pt x="36581" y="26785"/>
                  </a:lnTo>
                  <a:lnTo>
                    <a:pt x="38244" y="26601"/>
                  </a:lnTo>
                  <a:lnTo>
                    <a:pt x="39722" y="26970"/>
                  </a:lnTo>
                  <a:lnTo>
                    <a:pt x="41016" y="27709"/>
                  </a:lnTo>
                  <a:lnTo>
                    <a:pt x="46928" y="22167"/>
                  </a:lnTo>
                  <a:lnTo>
                    <a:pt x="53394" y="16625"/>
                  </a:lnTo>
                  <a:lnTo>
                    <a:pt x="66697" y="5172"/>
                  </a:lnTo>
                  <a:lnTo>
                    <a:pt x="67805" y="3879"/>
                  </a:lnTo>
                  <a:lnTo>
                    <a:pt x="68914" y="2771"/>
                  </a:lnTo>
                  <a:lnTo>
                    <a:pt x="70022" y="1478"/>
                  </a:lnTo>
                  <a:lnTo>
                    <a:pt x="71316" y="554"/>
                  </a:lnTo>
                  <a:lnTo>
                    <a:pt x="72978" y="0"/>
                  </a:lnTo>
                  <a:lnTo>
                    <a:pt x="75196" y="185"/>
                  </a:lnTo>
                  <a:lnTo>
                    <a:pt x="76858" y="924"/>
                  </a:lnTo>
                  <a:lnTo>
                    <a:pt x="78152" y="2401"/>
                  </a:lnTo>
                  <a:lnTo>
                    <a:pt x="79445" y="4064"/>
                  </a:lnTo>
                  <a:lnTo>
                    <a:pt x="80553" y="5726"/>
                  </a:lnTo>
                  <a:lnTo>
                    <a:pt x="82031" y="7020"/>
                  </a:lnTo>
                  <a:lnTo>
                    <a:pt x="85542" y="8682"/>
                  </a:lnTo>
                  <a:lnTo>
                    <a:pt x="89237" y="9421"/>
                  </a:lnTo>
                  <a:lnTo>
                    <a:pt x="93117" y="9975"/>
                  </a:lnTo>
                  <a:lnTo>
                    <a:pt x="97182" y="9975"/>
                  </a:lnTo>
                  <a:lnTo>
                    <a:pt x="101431" y="10160"/>
                  </a:lnTo>
                  <a:lnTo>
                    <a:pt x="105496" y="10345"/>
                  </a:lnTo>
                  <a:lnTo>
                    <a:pt x="109745" y="10714"/>
                  </a:lnTo>
                  <a:lnTo>
                    <a:pt x="113810" y="11822"/>
                  </a:lnTo>
                  <a:close/>
                  <a:moveTo>
                    <a:pt x="56905" y="21059"/>
                  </a:moveTo>
                  <a:lnTo>
                    <a:pt x="56350" y="21244"/>
                  </a:lnTo>
                  <a:lnTo>
                    <a:pt x="55981" y="21428"/>
                  </a:lnTo>
                  <a:lnTo>
                    <a:pt x="55427" y="22537"/>
                  </a:lnTo>
                  <a:lnTo>
                    <a:pt x="55057" y="22906"/>
                  </a:lnTo>
                  <a:lnTo>
                    <a:pt x="54872" y="23276"/>
                  </a:lnTo>
                  <a:lnTo>
                    <a:pt x="54503" y="23460"/>
                  </a:lnTo>
                  <a:lnTo>
                    <a:pt x="54872" y="33436"/>
                  </a:lnTo>
                  <a:lnTo>
                    <a:pt x="55057" y="38238"/>
                  </a:lnTo>
                  <a:lnTo>
                    <a:pt x="55242" y="42487"/>
                  </a:lnTo>
                  <a:lnTo>
                    <a:pt x="55242" y="49507"/>
                  </a:lnTo>
                  <a:lnTo>
                    <a:pt x="55057" y="51724"/>
                  </a:lnTo>
                  <a:lnTo>
                    <a:pt x="55057" y="52647"/>
                  </a:lnTo>
                  <a:lnTo>
                    <a:pt x="55242" y="53386"/>
                  </a:lnTo>
                  <a:lnTo>
                    <a:pt x="55611" y="53940"/>
                  </a:lnTo>
                  <a:lnTo>
                    <a:pt x="55611" y="54679"/>
                  </a:lnTo>
                  <a:lnTo>
                    <a:pt x="54872" y="61145"/>
                  </a:lnTo>
                  <a:lnTo>
                    <a:pt x="53764" y="66871"/>
                  </a:lnTo>
                  <a:lnTo>
                    <a:pt x="52101" y="71859"/>
                  </a:lnTo>
                  <a:lnTo>
                    <a:pt x="50253" y="76477"/>
                  </a:lnTo>
                  <a:lnTo>
                    <a:pt x="48036" y="80541"/>
                  </a:lnTo>
                  <a:lnTo>
                    <a:pt x="42494" y="88300"/>
                  </a:lnTo>
                  <a:lnTo>
                    <a:pt x="39168" y="91994"/>
                  </a:lnTo>
                  <a:lnTo>
                    <a:pt x="41385" y="95134"/>
                  </a:lnTo>
                  <a:lnTo>
                    <a:pt x="43602" y="98090"/>
                  </a:lnTo>
                  <a:lnTo>
                    <a:pt x="45819" y="100861"/>
                  </a:lnTo>
                  <a:lnTo>
                    <a:pt x="48591" y="103262"/>
                  </a:lnTo>
                  <a:lnTo>
                    <a:pt x="51547" y="105479"/>
                  </a:lnTo>
                  <a:lnTo>
                    <a:pt x="54872" y="107326"/>
                  </a:lnTo>
                  <a:lnTo>
                    <a:pt x="58752" y="108620"/>
                  </a:lnTo>
                  <a:lnTo>
                    <a:pt x="61154" y="94950"/>
                  </a:lnTo>
                  <a:lnTo>
                    <a:pt x="62632" y="81095"/>
                  </a:lnTo>
                  <a:lnTo>
                    <a:pt x="63186" y="67056"/>
                  </a:lnTo>
                  <a:lnTo>
                    <a:pt x="63371" y="52647"/>
                  </a:lnTo>
                  <a:lnTo>
                    <a:pt x="63002" y="38054"/>
                  </a:lnTo>
                  <a:lnTo>
                    <a:pt x="62447" y="22906"/>
                  </a:lnTo>
                  <a:lnTo>
                    <a:pt x="61154" y="22537"/>
                  </a:lnTo>
                  <a:lnTo>
                    <a:pt x="60230" y="22167"/>
                  </a:lnTo>
                  <a:lnTo>
                    <a:pt x="59306" y="21613"/>
                  </a:lnTo>
                  <a:lnTo>
                    <a:pt x="58198" y="21244"/>
                  </a:lnTo>
                  <a:lnTo>
                    <a:pt x="56905" y="21059"/>
                  </a:lnTo>
                  <a:close/>
                  <a:moveTo>
                    <a:pt x="69099" y="51724"/>
                  </a:moveTo>
                  <a:lnTo>
                    <a:pt x="73717" y="48029"/>
                  </a:lnTo>
                  <a:lnTo>
                    <a:pt x="77782" y="43965"/>
                  </a:lnTo>
                  <a:lnTo>
                    <a:pt x="81477" y="39716"/>
                  </a:lnTo>
                  <a:lnTo>
                    <a:pt x="84988" y="35098"/>
                  </a:lnTo>
                  <a:lnTo>
                    <a:pt x="79630" y="32881"/>
                  </a:lnTo>
                  <a:lnTo>
                    <a:pt x="69653" y="27709"/>
                  </a:lnTo>
                  <a:lnTo>
                    <a:pt x="69283" y="31034"/>
                  </a:lnTo>
                  <a:lnTo>
                    <a:pt x="69283" y="48029"/>
                  </a:lnTo>
                  <a:lnTo>
                    <a:pt x="69099" y="51724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116155907" y="113684077"/>
              <a:ext cx="161477" cy="150738"/>
            </a:xfrm>
            <a:custGeom>
              <a:avLst/>
              <a:gdLst>
                <a:gd name="T0" fmla="*/ 160369 w 161477"/>
                <a:gd name="T1" fmla="*/ 7020 h 150738"/>
                <a:gd name="T2" fmla="*/ 154641 w 161477"/>
                <a:gd name="T3" fmla="*/ 14039 h 150738"/>
                <a:gd name="T4" fmla="*/ 144849 w 161477"/>
                <a:gd name="T5" fmla="*/ 27894 h 150738"/>
                <a:gd name="T6" fmla="*/ 131177 w 161477"/>
                <a:gd name="T7" fmla="*/ 30850 h 150738"/>
                <a:gd name="T8" fmla="*/ 114734 w 161477"/>
                <a:gd name="T9" fmla="*/ 30111 h 150738"/>
                <a:gd name="T10" fmla="*/ 130253 w 161477"/>
                <a:gd name="T11" fmla="*/ 37315 h 150738"/>
                <a:gd name="T12" fmla="*/ 138013 w 161477"/>
                <a:gd name="T13" fmla="*/ 44335 h 150738"/>
                <a:gd name="T14" fmla="*/ 135057 w 161477"/>
                <a:gd name="T15" fmla="*/ 54310 h 150738"/>
                <a:gd name="T16" fmla="*/ 127297 w 161477"/>
                <a:gd name="T17" fmla="*/ 61145 h 150738"/>
                <a:gd name="T18" fmla="*/ 113256 w 161477"/>
                <a:gd name="T19" fmla="*/ 68164 h 150738"/>
                <a:gd name="T20" fmla="*/ 111223 w 161477"/>
                <a:gd name="T21" fmla="*/ 96243 h 150738"/>
                <a:gd name="T22" fmla="*/ 105865 w 161477"/>
                <a:gd name="T23" fmla="*/ 117117 h 150738"/>
                <a:gd name="T24" fmla="*/ 91639 w 161477"/>
                <a:gd name="T25" fmla="*/ 132819 h 150738"/>
                <a:gd name="T26" fmla="*/ 62263 w 161477"/>
                <a:gd name="T27" fmla="*/ 144087 h 150738"/>
                <a:gd name="T28" fmla="*/ 43048 w 161477"/>
                <a:gd name="T29" fmla="*/ 145196 h 150738"/>
                <a:gd name="T30" fmla="*/ 27898 w 161477"/>
                <a:gd name="T31" fmla="*/ 145380 h 150738"/>
                <a:gd name="T32" fmla="*/ 13118 w 161477"/>
                <a:gd name="T33" fmla="*/ 143348 h 150738"/>
                <a:gd name="T34" fmla="*/ 7575 w 161477"/>
                <a:gd name="T35" fmla="*/ 147597 h 150738"/>
                <a:gd name="T36" fmla="*/ 924 w 161477"/>
                <a:gd name="T37" fmla="*/ 150738 h 150738"/>
                <a:gd name="T38" fmla="*/ 1478 w 161477"/>
                <a:gd name="T39" fmla="*/ 141132 h 150738"/>
                <a:gd name="T40" fmla="*/ 7945 w 161477"/>
                <a:gd name="T41" fmla="*/ 128386 h 150738"/>
                <a:gd name="T42" fmla="*/ 22725 w 161477"/>
                <a:gd name="T43" fmla="*/ 120996 h 150738"/>
                <a:gd name="T44" fmla="*/ 36212 w 161477"/>
                <a:gd name="T45" fmla="*/ 125615 h 150738"/>
                <a:gd name="T46" fmla="*/ 48037 w 161477"/>
                <a:gd name="T47" fmla="*/ 133558 h 150738"/>
                <a:gd name="T48" fmla="*/ 55242 w 161477"/>
                <a:gd name="T49" fmla="*/ 128940 h 150738"/>
                <a:gd name="T50" fmla="*/ 58937 w 161477"/>
                <a:gd name="T51" fmla="*/ 93657 h 150738"/>
                <a:gd name="T52" fmla="*/ 53764 w 161477"/>
                <a:gd name="T53" fmla="*/ 57635 h 150738"/>
                <a:gd name="T54" fmla="*/ 38060 w 161477"/>
                <a:gd name="T55" fmla="*/ 59667 h 150738"/>
                <a:gd name="T56" fmla="*/ 24203 w 161477"/>
                <a:gd name="T57" fmla="*/ 66132 h 150738"/>
                <a:gd name="T58" fmla="*/ 22910 w 161477"/>
                <a:gd name="T59" fmla="*/ 56157 h 150738"/>
                <a:gd name="T60" fmla="*/ 28452 w 161477"/>
                <a:gd name="T61" fmla="*/ 47660 h 150738"/>
                <a:gd name="T62" fmla="*/ 47852 w 161477"/>
                <a:gd name="T63" fmla="*/ 39716 h 150738"/>
                <a:gd name="T64" fmla="*/ 59861 w 161477"/>
                <a:gd name="T65" fmla="*/ 33990 h 150738"/>
                <a:gd name="T66" fmla="*/ 60231 w 161477"/>
                <a:gd name="T67" fmla="*/ 21983 h 150738"/>
                <a:gd name="T68" fmla="*/ 66512 w 161477"/>
                <a:gd name="T69" fmla="*/ 18842 h 150738"/>
                <a:gd name="T70" fmla="*/ 84064 w 161477"/>
                <a:gd name="T71" fmla="*/ 18103 h 150738"/>
                <a:gd name="T72" fmla="*/ 106420 w 161477"/>
                <a:gd name="T73" fmla="*/ 6835 h 150738"/>
                <a:gd name="T74" fmla="*/ 123602 w 161477"/>
                <a:gd name="T75" fmla="*/ 3510 h 150738"/>
                <a:gd name="T76" fmla="*/ 141893 w 161477"/>
                <a:gd name="T77" fmla="*/ 5727 h 150738"/>
                <a:gd name="T78" fmla="*/ 157228 w 161477"/>
                <a:gd name="T79" fmla="*/ 1663 h 150738"/>
                <a:gd name="T80" fmla="*/ 82956 w 161477"/>
                <a:gd name="T81" fmla="*/ 27524 h 150738"/>
                <a:gd name="T82" fmla="*/ 85912 w 161477"/>
                <a:gd name="T83" fmla="*/ 29002 h 150738"/>
                <a:gd name="T84" fmla="*/ 84249 w 161477"/>
                <a:gd name="T85" fmla="*/ 30665 h 150738"/>
                <a:gd name="T86" fmla="*/ 81478 w 161477"/>
                <a:gd name="T87" fmla="*/ 42857 h 150738"/>
                <a:gd name="T88" fmla="*/ 80554 w 161477"/>
                <a:gd name="T89" fmla="*/ 87191 h 150738"/>
                <a:gd name="T90" fmla="*/ 77782 w 161477"/>
                <a:gd name="T91" fmla="*/ 108250 h 150738"/>
                <a:gd name="T92" fmla="*/ 68175 w 161477"/>
                <a:gd name="T93" fmla="*/ 127462 h 150738"/>
                <a:gd name="T94" fmla="*/ 77413 w 161477"/>
                <a:gd name="T95" fmla="*/ 121735 h 150738"/>
                <a:gd name="T96" fmla="*/ 85357 w 161477"/>
                <a:gd name="T97" fmla="*/ 101785 h 150738"/>
                <a:gd name="T98" fmla="*/ 87759 w 161477"/>
                <a:gd name="T99" fmla="*/ 77031 h 150738"/>
                <a:gd name="T100" fmla="*/ 87020 w 161477"/>
                <a:gd name="T101" fmla="*/ 31219 h 150738"/>
                <a:gd name="T102" fmla="*/ 82401 w 161477"/>
                <a:gd name="T103" fmla="*/ 25862 h 150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477" h="150738">
                  <a:moveTo>
                    <a:pt x="160738" y="1293"/>
                  </a:moveTo>
                  <a:lnTo>
                    <a:pt x="161477" y="3325"/>
                  </a:lnTo>
                  <a:lnTo>
                    <a:pt x="161292" y="5172"/>
                  </a:lnTo>
                  <a:lnTo>
                    <a:pt x="160369" y="7020"/>
                  </a:lnTo>
                  <a:lnTo>
                    <a:pt x="159075" y="8682"/>
                  </a:lnTo>
                  <a:lnTo>
                    <a:pt x="157597" y="10530"/>
                  </a:lnTo>
                  <a:lnTo>
                    <a:pt x="155934" y="12377"/>
                  </a:lnTo>
                  <a:lnTo>
                    <a:pt x="154641" y="14039"/>
                  </a:lnTo>
                  <a:lnTo>
                    <a:pt x="151685" y="19212"/>
                  </a:lnTo>
                  <a:lnTo>
                    <a:pt x="148729" y="24015"/>
                  </a:lnTo>
                  <a:lnTo>
                    <a:pt x="147066" y="26231"/>
                  </a:lnTo>
                  <a:lnTo>
                    <a:pt x="144849" y="27894"/>
                  </a:lnTo>
                  <a:lnTo>
                    <a:pt x="142262" y="29372"/>
                  </a:lnTo>
                  <a:lnTo>
                    <a:pt x="138752" y="30480"/>
                  </a:lnTo>
                  <a:lnTo>
                    <a:pt x="135057" y="30850"/>
                  </a:lnTo>
                  <a:lnTo>
                    <a:pt x="131177" y="30850"/>
                  </a:lnTo>
                  <a:lnTo>
                    <a:pt x="127112" y="30665"/>
                  </a:lnTo>
                  <a:lnTo>
                    <a:pt x="122863" y="30295"/>
                  </a:lnTo>
                  <a:lnTo>
                    <a:pt x="118798" y="30111"/>
                  </a:lnTo>
                  <a:lnTo>
                    <a:pt x="114734" y="30111"/>
                  </a:lnTo>
                  <a:lnTo>
                    <a:pt x="114734" y="36761"/>
                  </a:lnTo>
                  <a:lnTo>
                    <a:pt x="119722" y="36761"/>
                  </a:lnTo>
                  <a:lnTo>
                    <a:pt x="124895" y="37130"/>
                  </a:lnTo>
                  <a:lnTo>
                    <a:pt x="130253" y="37315"/>
                  </a:lnTo>
                  <a:lnTo>
                    <a:pt x="135057" y="37869"/>
                  </a:lnTo>
                  <a:lnTo>
                    <a:pt x="139306" y="38608"/>
                  </a:lnTo>
                  <a:lnTo>
                    <a:pt x="138752" y="41564"/>
                  </a:lnTo>
                  <a:lnTo>
                    <a:pt x="138013" y="44335"/>
                  </a:lnTo>
                  <a:lnTo>
                    <a:pt x="136905" y="46921"/>
                  </a:lnTo>
                  <a:lnTo>
                    <a:pt x="135981" y="49322"/>
                  </a:lnTo>
                  <a:lnTo>
                    <a:pt x="135426" y="51724"/>
                  </a:lnTo>
                  <a:lnTo>
                    <a:pt x="135057" y="54310"/>
                  </a:lnTo>
                  <a:lnTo>
                    <a:pt x="135611" y="57081"/>
                  </a:lnTo>
                  <a:lnTo>
                    <a:pt x="133394" y="58928"/>
                  </a:lnTo>
                  <a:lnTo>
                    <a:pt x="130438" y="60221"/>
                  </a:lnTo>
                  <a:lnTo>
                    <a:pt x="127297" y="61145"/>
                  </a:lnTo>
                  <a:lnTo>
                    <a:pt x="123787" y="61884"/>
                  </a:lnTo>
                  <a:lnTo>
                    <a:pt x="120276" y="62438"/>
                  </a:lnTo>
                  <a:lnTo>
                    <a:pt x="113625" y="63177"/>
                  </a:lnTo>
                  <a:lnTo>
                    <a:pt x="113256" y="68164"/>
                  </a:lnTo>
                  <a:lnTo>
                    <a:pt x="112886" y="73522"/>
                  </a:lnTo>
                  <a:lnTo>
                    <a:pt x="112701" y="79063"/>
                  </a:lnTo>
                  <a:lnTo>
                    <a:pt x="112332" y="84790"/>
                  </a:lnTo>
                  <a:lnTo>
                    <a:pt x="111223" y="96243"/>
                  </a:lnTo>
                  <a:lnTo>
                    <a:pt x="110300" y="101785"/>
                  </a:lnTo>
                  <a:lnTo>
                    <a:pt x="109191" y="107142"/>
                  </a:lnTo>
                  <a:lnTo>
                    <a:pt x="107713" y="112314"/>
                  </a:lnTo>
                  <a:lnTo>
                    <a:pt x="105865" y="117117"/>
                  </a:lnTo>
                  <a:lnTo>
                    <a:pt x="103648" y="121366"/>
                  </a:lnTo>
                  <a:lnTo>
                    <a:pt x="100877" y="125245"/>
                  </a:lnTo>
                  <a:lnTo>
                    <a:pt x="97551" y="128570"/>
                  </a:lnTo>
                  <a:lnTo>
                    <a:pt x="91639" y="132819"/>
                  </a:lnTo>
                  <a:lnTo>
                    <a:pt x="85173" y="136329"/>
                  </a:lnTo>
                  <a:lnTo>
                    <a:pt x="78152" y="139469"/>
                  </a:lnTo>
                  <a:lnTo>
                    <a:pt x="70392" y="142055"/>
                  </a:lnTo>
                  <a:lnTo>
                    <a:pt x="62263" y="144087"/>
                  </a:lnTo>
                  <a:lnTo>
                    <a:pt x="53579" y="145750"/>
                  </a:lnTo>
                  <a:lnTo>
                    <a:pt x="49884" y="146304"/>
                  </a:lnTo>
                  <a:lnTo>
                    <a:pt x="46374" y="146304"/>
                  </a:lnTo>
                  <a:lnTo>
                    <a:pt x="43048" y="145196"/>
                  </a:lnTo>
                  <a:lnTo>
                    <a:pt x="39168" y="146304"/>
                  </a:lnTo>
                  <a:lnTo>
                    <a:pt x="35473" y="146674"/>
                  </a:lnTo>
                  <a:lnTo>
                    <a:pt x="31778" y="146119"/>
                  </a:lnTo>
                  <a:lnTo>
                    <a:pt x="27898" y="145380"/>
                  </a:lnTo>
                  <a:lnTo>
                    <a:pt x="24203" y="144272"/>
                  </a:lnTo>
                  <a:lnTo>
                    <a:pt x="20508" y="143533"/>
                  </a:lnTo>
                  <a:lnTo>
                    <a:pt x="16813" y="143164"/>
                  </a:lnTo>
                  <a:lnTo>
                    <a:pt x="13118" y="143348"/>
                  </a:lnTo>
                  <a:lnTo>
                    <a:pt x="11270" y="144087"/>
                  </a:lnTo>
                  <a:lnTo>
                    <a:pt x="9792" y="145011"/>
                  </a:lnTo>
                  <a:lnTo>
                    <a:pt x="8499" y="146304"/>
                  </a:lnTo>
                  <a:lnTo>
                    <a:pt x="7575" y="147597"/>
                  </a:lnTo>
                  <a:lnTo>
                    <a:pt x="6466" y="148890"/>
                  </a:lnTo>
                  <a:lnTo>
                    <a:pt x="4988" y="149999"/>
                  </a:lnTo>
                  <a:lnTo>
                    <a:pt x="3326" y="150553"/>
                  </a:lnTo>
                  <a:lnTo>
                    <a:pt x="924" y="150738"/>
                  </a:lnTo>
                  <a:lnTo>
                    <a:pt x="0" y="148336"/>
                  </a:lnTo>
                  <a:lnTo>
                    <a:pt x="0" y="145935"/>
                  </a:lnTo>
                  <a:lnTo>
                    <a:pt x="554" y="143533"/>
                  </a:lnTo>
                  <a:lnTo>
                    <a:pt x="1478" y="141132"/>
                  </a:lnTo>
                  <a:lnTo>
                    <a:pt x="2402" y="138546"/>
                  </a:lnTo>
                  <a:lnTo>
                    <a:pt x="3141" y="135775"/>
                  </a:lnTo>
                  <a:lnTo>
                    <a:pt x="3326" y="133004"/>
                  </a:lnTo>
                  <a:lnTo>
                    <a:pt x="7945" y="128386"/>
                  </a:lnTo>
                  <a:lnTo>
                    <a:pt x="13118" y="124322"/>
                  </a:lnTo>
                  <a:lnTo>
                    <a:pt x="16074" y="122844"/>
                  </a:lnTo>
                  <a:lnTo>
                    <a:pt x="19215" y="121551"/>
                  </a:lnTo>
                  <a:lnTo>
                    <a:pt x="22725" y="120996"/>
                  </a:lnTo>
                  <a:lnTo>
                    <a:pt x="26235" y="120996"/>
                  </a:lnTo>
                  <a:lnTo>
                    <a:pt x="30300" y="121920"/>
                  </a:lnTo>
                  <a:lnTo>
                    <a:pt x="33256" y="123398"/>
                  </a:lnTo>
                  <a:lnTo>
                    <a:pt x="36212" y="125615"/>
                  </a:lnTo>
                  <a:lnTo>
                    <a:pt x="39168" y="128016"/>
                  </a:lnTo>
                  <a:lnTo>
                    <a:pt x="41940" y="130418"/>
                  </a:lnTo>
                  <a:lnTo>
                    <a:pt x="44896" y="132450"/>
                  </a:lnTo>
                  <a:lnTo>
                    <a:pt x="48037" y="133558"/>
                  </a:lnTo>
                  <a:lnTo>
                    <a:pt x="50254" y="132819"/>
                  </a:lnTo>
                  <a:lnTo>
                    <a:pt x="52101" y="131711"/>
                  </a:lnTo>
                  <a:lnTo>
                    <a:pt x="53579" y="130233"/>
                  </a:lnTo>
                  <a:lnTo>
                    <a:pt x="55242" y="128940"/>
                  </a:lnTo>
                  <a:lnTo>
                    <a:pt x="57274" y="128016"/>
                  </a:lnTo>
                  <a:lnTo>
                    <a:pt x="58383" y="116932"/>
                  </a:lnTo>
                  <a:lnTo>
                    <a:pt x="58753" y="105479"/>
                  </a:lnTo>
                  <a:lnTo>
                    <a:pt x="58937" y="93657"/>
                  </a:lnTo>
                  <a:lnTo>
                    <a:pt x="58568" y="82019"/>
                  </a:lnTo>
                  <a:lnTo>
                    <a:pt x="58198" y="70566"/>
                  </a:lnTo>
                  <a:lnTo>
                    <a:pt x="57829" y="59482"/>
                  </a:lnTo>
                  <a:lnTo>
                    <a:pt x="53764" y="57635"/>
                  </a:lnTo>
                  <a:lnTo>
                    <a:pt x="49699" y="56896"/>
                  </a:lnTo>
                  <a:lnTo>
                    <a:pt x="45820" y="57266"/>
                  </a:lnTo>
                  <a:lnTo>
                    <a:pt x="41940" y="58189"/>
                  </a:lnTo>
                  <a:lnTo>
                    <a:pt x="38060" y="59667"/>
                  </a:lnTo>
                  <a:lnTo>
                    <a:pt x="34365" y="61330"/>
                  </a:lnTo>
                  <a:lnTo>
                    <a:pt x="30854" y="63177"/>
                  </a:lnTo>
                  <a:lnTo>
                    <a:pt x="27529" y="64839"/>
                  </a:lnTo>
                  <a:lnTo>
                    <a:pt x="24203" y="66132"/>
                  </a:lnTo>
                  <a:lnTo>
                    <a:pt x="22910" y="63731"/>
                  </a:lnTo>
                  <a:lnTo>
                    <a:pt x="22356" y="61330"/>
                  </a:lnTo>
                  <a:lnTo>
                    <a:pt x="22540" y="58743"/>
                  </a:lnTo>
                  <a:lnTo>
                    <a:pt x="22910" y="56157"/>
                  </a:lnTo>
                  <a:lnTo>
                    <a:pt x="23834" y="53940"/>
                  </a:lnTo>
                  <a:lnTo>
                    <a:pt x="24757" y="51908"/>
                  </a:lnTo>
                  <a:lnTo>
                    <a:pt x="25866" y="50246"/>
                  </a:lnTo>
                  <a:lnTo>
                    <a:pt x="28452" y="47660"/>
                  </a:lnTo>
                  <a:lnTo>
                    <a:pt x="31778" y="45628"/>
                  </a:lnTo>
                  <a:lnTo>
                    <a:pt x="35288" y="43780"/>
                  </a:lnTo>
                  <a:lnTo>
                    <a:pt x="39353" y="42303"/>
                  </a:lnTo>
                  <a:lnTo>
                    <a:pt x="47852" y="39716"/>
                  </a:lnTo>
                  <a:lnTo>
                    <a:pt x="52101" y="38608"/>
                  </a:lnTo>
                  <a:lnTo>
                    <a:pt x="55981" y="37500"/>
                  </a:lnTo>
                  <a:lnTo>
                    <a:pt x="59676" y="36207"/>
                  </a:lnTo>
                  <a:lnTo>
                    <a:pt x="59861" y="33990"/>
                  </a:lnTo>
                  <a:lnTo>
                    <a:pt x="59676" y="31588"/>
                  </a:lnTo>
                  <a:lnTo>
                    <a:pt x="59676" y="26416"/>
                  </a:lnTo>
                  <a:lnTo>
                    <a:pt x="59861" y="24015"/>
                  </a:lnTo>
                  <a:lnTo>
                    <a:pt x="60231" y="21983"/>
                  </a:lnTo>
                  <a:lnTo>
                    <a:pt x="61154" y="20135"/>
                  </a:lnTo>
                  <a:lnTo>
                    <a:pt x="62632" y="19027"/>
                  </a:lnTo>
                  <a:lnTo>
                    <a:pt x="64480" y="18658"/>
                  </a:lnTo>
                  <a:lnTo>
                    <a:pt x="66512" y="18842"/>
                  </a:lnTo>
                  <a:lnTo>
                    <a:pt x="68545" y="19396"/>
                  </a:lnTo>
                  <a:lnTo>
                    <a:pt x="70762" y="19766"/>
                  </a:lnTo>
                  <a:lnTo>
                    <a:pt x="77598" y="19396"/>
                  </a:lnTo>
                  <a:lnTo>
                    <a:pt x="84064" y="18103"/>
                  </a:lnTo>
                  <a:lnTo>
                    <a:pt x="90161" y="16071"/>
                  </a:lnTo>
                  <a:lnTo>
                    <a:pt x="95889" y="13300"/>
                  </a:lnTo>
                  <a:lnTo>
                    <a:pt x="101247" y="10160"/>
                  </a:lnTo>
                  <a:lnTo>
                    <a:pt x="106420" y="6835"/>
                  </a:lnTo>
                  <a:lnTo>
                    <a:pt x="111039" y="3325"/>
                  </a:lnTo>
                  <a:lnTo>
                    <a:pt x="115473" y="0"/>
                  </a:lnTo>
                  <a:lnTo>
                    <a:pt x="119353" y="1847"/>
                  </a:lnTo>
                  <a:lnTo>
                    <a:pt x="123602" y="3510"/>
                  </a:lnTo>
                  <a:lnTo>
                    <a:pt x="127851" y="4803"/>
                  </a:lnTo>
                  <a:lnTo>
                    <a:pt x="132655" y="5727"/>
                  </a:lnTo>
                  <a:lnTo>
                    <a:pt x="137459" y="6096"/>
                  </a:lnTo>
                  <a:lnTo>
                    <a:pt x="141893" y="5727"/>
                  </a:lnTo>
                  <a:lnTo>
                    <a:pt x="145958" y="4988"/>
                  </a:lnTo>
                  <a:lnTo>
                    <a:pt x="150022" y="3879"/>
                  </a:lnTo>
                  <a:lnTo>
                    <a:pt x="153717" y="2586"/>
                  </a:lnTo>
                  <a:lnTo>
                    <a:pt x="157228" y="1663"/>
                  </a:lnTo>
                  <a:lnTo>
                    <a:pt x="160738" y="1293"/>
                  </a:lnTo>
                  <a:close/>
                  <a:moveTo>
                    <a:pt x="82401" y="25862"/>
                  </a:moveTo>
                  <a:lnTo>
                    <a:pt x="82401" y="26970"/>
                  </a:lnTo>
                  <a:lnTo>
                    <a:pt x="82956" y="27524"/>
                  </a:lnTo>
                  <a:lnTo>
                    <a:pt x="83695" y="27894"/>
                  </a:lnTo>
                  <a:lnTo>
                    <a:pt x="84618" y="28079"/>
                  </a:lnTo>
                  <a:lnTo>
                    <a:pt x="85357" y="28448"/>
                  </a:lnTo>
                  <a:lnTo>
                    <a:pt x="85912" y="29002"/>
                  </a:lnTo>
                  <a:lnTo>
                    <a:pt x="85912" y="30111"/>
                  </a:lnTo>
                  <a:lnTo>
                    <a:pt x="85727" y="30665"/>
                  </a:lnTo>
                  <a:lnTo>
                    <a:pt x="84988" y="30850"/>
                  </a:lnTo>
                  <a:lnTo>
                    <a:pt x="84249" y="30665"/>
                  </a:lnTo>
                  <a:lnTo>
                    <a:pt x="82771" y="30665"/>
                  </a:lnTo>
                  <a:lnTo>
                    <a:pt x="82217" y="31034"/>
                  </a:lnTo>
                  <a:lnTo>
                    <a:pt x="82401" y="31958"/>
                  </a:lnTo>
                  <a:lnTo>
                    <a:pt x="81478" y="42857"/>
                  </a:lnTo>
                  <a:lnTo>
                    <a:pt x="81108" y="53940"/>
                  </a:lnTo>
                  <a:lnTo>
                    <a:pt x="80923" y="65394"/>
                  </a:lnTo>
                  <a:lnTo>
                    <a:pt x="80554" y="77216"/>
                  </a:lnTo>
                  <a:lnTo>
                    <a:pt x="80554" y="87191"/>
                  </a:lnTo>
                  <a:lnTo>
                    <a:pt x="80739" y="92179"/>
                  </a:lnTo>
                  <a:lnTo>
                    <a:pt x="80554" y="96797"/>
                  </a:lnTo>
                  <a:lnTo>
                    <a:pt x="79445" y="102708"/>
                  </a:lnTo>
                  <a:lnTo>
                    <a:pt x="77782" y="108250"/>
                  </a:lnTo>
                  <a:lnTo>
                    <a:pt x="75750" y="113423"/>
                  </a:lnTo>
                  <a:lnTo>
                    <a:pt x="73348" y="118410"/>
                  </a:lnTo>
                  <a:lnTo>
                    <a:pt x="70762" y="123028"/>
                  </a:lnTo>
                  <a:lnTo>
                    <a:pt x="68175" y="127462"/>
                  </a:lnTo>
                  <a:lnTo>
                    <a:pt x="65773" y="131711"/>
                  </a:lnTo>
                  <a:lnTo>
                    <a:pt x="70207" y="128940"/>
                  </a:lnTo>
                  <a:lnTo>
                    <a:pt x="74087" y="125615"/>
                  </a:lnTo>
                  <a:lnTo>
                    <a:pt x="77413" y="121735"/>
                  </a:lnTo>
                  <a:lnTo>
                    <a:pt x="80184" y="117302"/>
                  </a:lnTo>
                  <a:lnTo>
                    <a:pt x="82217" y="112499"/>
                  </a:lnTo>
                  <a:lnTo>
                    <a:pt x="84064" y="107327"/>
                  </a:lnTo>
                  <a:lnTo>
                    <a:pt x="85357" y="101785"/>
                  </a:lnTo>
                  <a:lnTo>
                    <a:pt x="86466" y="95874"/>
                  </a:lnTo>
                  <a:lnTo>
                    <a:pt x="87020" y="89778"/>
                  </a:lnTo>
                  <a:lnTo>
                    <a:pt x="87390" y="83497"/>
                  </a:lnTo>
                  <a:lnTo>
                    <a:pt x="87759" y="77031"/>
                  </a:lnTo>
                  <a:lnTo>
                    <a:pt x="87759" y="70381"/>
                  </a:lnTo>
                  <a:lnTo>
                    <a:pt x="87205" y="50431"/>
                  </a:lnTo>
                  <a:lnTo>
                    <a:pt x="87020" y="43965"/>
                  </a:lnTo>
                  <a:lnTo>
                    <a:pt x="87020" y="31219"/>
                  </a:lnTo>
                  <a:lnTo>
                    <a:pt x="87205" y="25123"/>
                  </a:lnTo>
                  <a:lnTo>
                    <a:pt x="84434" y="25123"/>
                  </a:lnTo>
                  <a:lnTo>
                    <a:pt x="83140" y="25308"/>
                  </a:lnTo>
                  <a:lnTo>
                    <a:pt x="82401" y="25862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116181034" y="113751503"/>
              <a:ext cx="7205" cy="14039"/>
            </a:xfrm>
            <a:custGeom>
              <a:avLst/>
              <a:gdLst>
                <a:gd name="T0" fmla="*/ 5727 w 7205"/>
                <a:gd name="T1" fmla="*/ 554 h 14039"/>
                <a:gd name="T2" fmla="*/ 6466 w 7205"/>
                <a:gd name="T3" fmla="*/ 2586 h 14039"/>
                <a:gd name="T4" fmla="*/ 7021 w 7205"/>
                <a:gd name="T5" fmla="*/ 4987 h 14039"/>
                <a:gd name="T6" fmla="*/ 7205 w 7205"/>
                <a:gd name="T7" fmla="*/ 7204 h 14039"/>
                <a:gd name="T8" fmla="*/ 7205 w 7205"/>
                <a:gd name="T9" fmla="*/ 9421 h 14039"/>
                <a:gd name="T10" fmla="*/ 6651 w 7205"/>
                <a:gd name="T11" fmla="*/ 11453 h 14039"/>
                <a:gd name="T12" fmla="*/ 5543 w 7205"/>
                <a:gd name="T13" fmla="*/ 13115 h 14039"/>
                <a:gd name="T14" fmla="*/ 3880 w 7205"/>
                <a:gd name="T15" fmla="*/ 14039 h 14039"/>
                <a:gd name="T16" fmla="*/ 2586 w 7205"/>
                <a:gd name="T17" fmla="*/ 13669 h 14039"/>
                <a:gd name="T18" fmla="*/ 1478 w 7205"/>
                <a:gd name="T19" fmla="*/ 12376 h 14039"/>
                <a:gd name="T20" fmla="*/ 739 w 7205"/>
                <a:gd name="T21" fmla="*/ 10898 h 14039"/>
                <a:gd name="T22" fmla="*/ 185 w 7205"/>
                <a:gd name="T23" fmla="*/ 8866 h 14039"/>
                <a:gd name="T24" fmla="*/ 0 w 7205"/>
                <a:gd name="T25" fmla="*/ 6834 h 14039"/>
                <a:gd name="T26" fmla="*/ 0 w 7205"/>
                <a:gd name="T27" fmla="*/ 4618 h 14039"/>
                <a:gd name="T28" fmla="*/ 554 w 7205"/>
                <a:gd name="T29" fmla="*/ 2770 h 14039"/>
                <a:gd name="T30" fmla="*/ 1293 w 7205"/>
                <a:gd name="T31" fmla="*/ 1293 h 14039"/>
                <a:gd name="T32" fmla="*/ 2402 w 7205"/>
                <a:gd name="T33" fmla="*/ 184 h 14039"/>
                <a:gd name="T34" fmla="*/ 3880 w 7205"/>
                <a:gd name="T35" fmla="*/ 0 h 14039"/>
                <a:gd name="T36" fmla="*/ 5727 w 7205"/>
                <a:gd name="T37" fmla="*/ 554 h 14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05" h="14039">
                  <a:moveTo>
                    <a:pt x="5727" y="554"/>
                  </a:moveTo>
                  <a:lnTo>
                    <a:pt x="6466" y="2586"/>
                  </a:lnTo>
                  <a:lnTo>
                    <a:pt x="7021" y="4987"/>
                  </a:lnTo>
                  <a:lnTo>
                    <a:pt x="7205" y="7204"/>
                  </a:lnTo>
                  <a:lnTo>
                    <a:pt x="7205" y="9421"/>
                  </a:lnTo>
                  <a:lnTo>
                    <a:pt x="6651" y="11453"/>
                  </a:lnTo>
                  <a:lnTo>
                    <a:pt x="5543" y="13115"/>
                  </a:lnTo>
                  <a:lnTo>
                    <a:pt x="3880" y="14039"/>
                  </a:lnTo>
                  <a:lnTo>
                    <a:pt x="2586" y="13669"/>
                  </a:lnTo>
                  <a:lnTo>
                    <a:pt x="1478" y="12376"/>
                  </a:lnTo>
                  <a:lnTo>
                    <a:pt x="739" y="10898"/>
                  </a:lnTo>
                  <a:lnTo>
                    <a:pt x="185" y="8866"/>
                  </a:lnTo>
                  <a:lnTo>
                    <a:pt x="0" y="6834"/>
                  </a:lnTo>
                  <a:lnTo>
                    <a:pt x="0" y="4618"/>
                  </a:lnTo>
                  <a:lnTo>
                    <a:pt x="554" y="2770"/>
                  </a:lnTo>
                  <a:lnTo>
                    <a:pt x="1293" y="1293"/>
                  </a:lnTo>
                  <a:lnTo>
                    <a:pt x="2402" y="184"/>
                  </a:lnTo>
                  <a:lnTo>
                    <a:pt x="3880" y="0"/>
                  </a:lnTo>
                  <a:lnTo>
                    <a:pt x="5727" y="554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115956555" y="113567145"/>
              <a:ext cx="450990" cy="448518"/>
            </a:xfrm>
            <a:custGeom>
              <a:avLst/>
              <a:gdLst>
                <a:gd name="T0" fmla="*/ 6651 w 450990"/>
                <a:gd name="T1" fmla="*/ 267115 h 448518"/>
                <a:gd name="T2" fmla="*/ 15704 w 450990"/>
                <a:gd name="T3" fmla="*/ 232941 h 448518"/>
                <a:gd name="T4" fmla="*/ 15150 w 450990"/>
                <a:gd name="T5" fmla="*/ 206894 h 448518"/>
                <a:gd name="T6" fmla="*/ 2217 w 450990"/>
                <a:gd name="T7" fmla="*/ 174198 h 448518"/>
                <a:gd name="T8" fmla="*/ 18845 w 450990"/>
                <a:gd name="T9" fmla="*/ 146673 h 448518"/>
                <a:gd name="T10" fmla="*/ 83879 w 450990"/>
                <a:gd name="T11" fmla="*/ 74260 h 448518"/>
                <a:gd name="T12" fmla="*/ 100877 w 450990"/>
                <a:gd name="T13" fmla="*/ 42118 h 448518"/>
                <a:gd name="T14" fmla="*/ 124526 w 450990"/>
                <a:gd name="T15" fmla="*/ 37869 h 448518"/>
                <a:gd name="T16" fmla="*/ 140045 w 450990"/>
                <a:gd name="T17" fmla="*/ 31403 h 448518"/>
                <a:gd name="T18" fmla="*/ 168498 w 450990"/>
                <a:gd name="T19" fmla="*/ 59482 h 448518"/>
                <a:gd name="T20" fmla="*/ 183832 w 450990"/>
                <a:gd name="T21" fmla="*/ 55048 h 448518"/>
                <a:gd name="T22" fmla="*/ 207851 w 450990"/>
                <a:gd name="T23" fmla="*/ 73706 h 448518"/>
                <a:gd name="T24" fmla="*/ 216350 w 450990"/>
                <a:gd name="T25" fmla="*/ 82203 h 448518"/>
                <a:gd name="T26" fmla="*/ 239075 w 450990"/>
                <a:gd name="T27" fmla="*/ 1108 h 448518"/>
                <a:gd name="T28" fmla="*/ 256072 w 450990"/>
                <a:gd name="T29" fmla="*/ 1293 h 448518"/>
                <a:gd name="T30" fmla="*/ 269744 w 450990"/>
                <a:gd name="T31" fmla="*/ 11453 h 448518"/>
                <a:gd name="T32" fmla="*/ 293947 w 450990"/>
                <a:gd name="T33" fmla="*/ 17179 h 448518"/>
                <a:gd name="T34" fmla="*/ 310575 w 450990"/>
                <a:gd name="T35" fmla="*/ 24938 h 448518"/>
                <a:gd name="T36" fmla="*/ 317966 w 450990"/>
                <a:gd name="T37" fmla="*/ 54679 h 448518"/>
                <a:gd name="T38" fmla="*/ 346418 w 450990"/>
                <a:gd name="T39" fmla="*/ 57080 h 448518"/>
                <a:gd name="T40" fmla="*/ 367111 w 450990"/>
                <a:gd name="T41" fmla="*/ 69088 h 448518"/>
                <a:gd name="T42" fmla="*/ 401106 w 450990"/>
                <a:gd name="T43" fmla="*/ 86637 h 448518"/>
                <a:gd name="T44" fmla="*/ 440829 w 450990"/>
                <a:gd name="T45" fmla="*/ 165700 h 448518"/>
                <a:gd name="T46" fmla="*/ 436764 w 450990"/>
                <a:gd name="T47" fmla="*/ 190454 h 448518"/>
                <a:gd name="T48" fmla="*/ 447110 w 450990"/>
                <a:gd name="T49" fmla="*/ 222227 h 448518"/>
                <a:gd name="T50" fmla="*/ 446556 w 450990"/>
                <a:gd name="T51" fmla="*/ 253630 h 448518"/>
                <a:gd name="T52" fmla="*/ 438612 w 450990"/>
                <a:gd name="T53" fmla="*/ 288913 h 448518"/>
                <a:gd name="T54" fmla="*/ 429928 w 450990"/>
                <a:gd name="T55" fmla="*/ 361880 h 448518"/>
                <a:gd name="T56" fmla="*/ 378566 w 450990"/>
                <a:gd name="T57" fmla="*/ 373703 h 448518"/>
                <a:gd name="T58" fmla="*/ 359905 w 450990"/>
                <a:gd name="T59" fmla="*/ 378506 h 448518"/>
                <a:gd name="T60" fmla="*/ 322030 w 450990"/>
                <a:gd name="T61" fmla="*/ 349688 h 448518"/>
                <a:gd name="T62" fmla="*/ 326464 w 450990"/>
                <a:gd name="T63" fmla="*/ 379614 h 448518"/>
                <a:gd name="T64" fmla="*/ 287850 w 450990"/>
                <a:gd name="T65" fmla="*/ 343038 h 448518"/>
                <a:gd name="T66" fmla="*/ 293208 w 450990"/>
                <a:gd name="T67" fmla="*/ 376843 h 448518"/>
                <a:gd name="T68" fmla="*/ 261061 w 450990"/>
                <a:gd name="T69" fmla="*/ 342484 h 448518"/>
                <a:gd name="T70" fmla="*/ 255887 w 450990"/>
                <a:gd name="T71" fmla="*/ 391806 h 448518"/>
                <a:gd name="T72" fmla="*/ 245172 w 450990"/>
                <a:gd name="T73" fmla="*/ 435587 h 448518"/>
                <a:gd name="T74" fmla="*/ 225403 w 450990"/>
                <a:gd name="T75" fmla="*/ 430599 h 448518"/>
                <a:gd name="T76" fmla="*/ 199721 w 450990"/>
                <a:gd name="T77" fmla="*/ 448518 h 448518"/>
                <a:gd name="T78" fmla="*/ 206373 w 450990"/>
                <a:gd name="T79" fmla="*/ 384602 h 448518"/>
                <a:gd name="T80" fmla="*/ 182909 w 450990"/>
                <a:gd name="T81" fmla="*/ 432446 h 448518"/>
                <a:gd name="T82" fmla="*/ 182724 w 450990"/>
                <a:gd name="T83" fmla="*/ 358001 h 448518"/>
                <a:gd name="T84" fmla="*/ 177181 w 450990"/>
                <a:gd name="T85" fmla="*/ 336942 h 448518"/>
                <a:gd name="T86" fmla="*/ 141523 w 450990"/>
                <a:gd name="T87" fmla="*/ 387373 h 448518"/>
                <a:gd name="T88" fmla="*/ 118244 w 450990"/>
                <a:gd name="T89" fmla="*/ 393469 h 448518"/>
                <a:gd name="T90" fmla="*/ 98660 w 450990"/>
                <a:gd name="T91" fmla="*/ 404368 h 448518"/>
                <a:gd name="T92" fmla="*/ 83879 w 450990"/>
                <a:gd name="T93" fmla="*/ 389590 h 448518"/>
                <a:gd name="T94" fmla="*/ 75380 w 450990"/>
                <a:gd name="T95" fmla="*/ 368161 h 448518"/>
                <a:gd name="T96" fmla="*/ 65958 w 450990"/>
                <a:gd name="T97" fmla="*/ 352459 h 448518"/>
                <a:gd name="T98" fmla="*/ 123048 w 450990"/>
                <a:gd name="T99" fmla="*/ 75184 h 448518"/>
                <a:gd name="T100" fmla="*/ 103279 w 450990"/>
                <a:gd name="T101" fmla="*/ 277091 h 448518"/>
                <a:gd name="T102" fmla="*/ 256626 w 450990"/>
                <a:gd name="T103" fmla="*/ 291499 h 448518"/>
                <a:gd name="T104" fmla="*/ 414778 w 450990"/>
                <a:gd name="T105" fmla="*/ 106033 h 448518"/>
                <a:gd name="T106" fmla="*/ 232423 w 450990"/>
                <a:gd name="T107" fmla="*/ 107142 h 448518"/>
                <a:gd name="T108" fmla="*/ 26789 w 450990"/>
                <a:gd name="T109" fmla="*/ 173089 h 448518"/>
                <a:gd name="T110" fmla="*/ 33071 w 450990"/>
                <a:gd name="T111" fmla="*/ 127462 h 448518"/>
                <a:gd name="T112" fmla="*/ 419027 w 450990"/>
                <a:gd name="T113" fmla="*/ 336942 h 448518"/>
                <a:gd name="T114" fmla="*/ 121385 w 450990"/>
                <a:gd name="T115" fmla="*/ 283556 h 448518"/>
                <a:gd name="T116" fmla="*/ 24572 w 450990"/>
                <a:gd name="T117" fmla="*/ 345070 h 448518"/>
                <a:gd name="T118" fmla="*/ 203047 w 450990"/>
                <a:gd name="T119" fmla="*/ 340267 h 448518"/>
                <a:gd name="T120" fmla="*/ 410713 w 450990"/>
                <a:gd name="T121" fmla="*/ 348026 h 448518"/>
                <a:gd name="T122" fmla="*/ 291176 w 450990"/>
                <a:gd name="T123" fmla="*/ 290391 h 448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0990" h="448518">
                  <a:moveTo>
                    <a:pt x="16628" y="351720"/>
                  </a:moveTo>
                  <a:lnTo>
                    <a:pt x="16813" y="343223"/>
                  </a:lnTo>
                  <a:lnTo>
                    <a:pt x="16813" y="335280"/>
                  </a:lnTo>
                  <a:lnTo>
                    <a:pt x="16628" y="327521"/>
                  </a:lnTo>
                  <a:lnTo>
                    <a:pt x="16258" y="320132"/>
                  </a:lnTo>
                  <a:lnTo>
                    <a:pt x="16074" y="312743"/>
                  </a:lnTo>
                  <a:lnTo>
                    <a:pt x="15889" y="304984"/>
                  </a:lnTo>
                  <a:lnTo>
                    <a:pt x="16074" y="297041"/>
                  </a:lnTo>
                  <a:lnTo>
                    <a:pt x="16628" y="288544"/>
                  </a:lnTo>
                  <a:lnTo>
                    <a:pt x="14226" y="288913"/>
                  </a:lnTo>
                  <a:lnTo>
                    <a:pt x="12378" y="288544"/>
                  </a:lnTo>
                  <a:lnTo>
                    <a:pt x="11085" y="287620"/>
                  </a:lnTo>
                  <a:lnTo>
                    <a:pt x="10161" y="286512"/>
                  </a:lnTo>
                  <a:lnTo>
                    <a:pt x="9977" y="285034"/>
                  </a:lnTo>
                  <a:lnTo>
                    <a:pt x="10346" y="283741"/>
                  </a:lnTo>
                  <a:lnTo>
                    <a:pt x="11085" y="282448"/>
                  </a:lnTo>
                  <a:lnTo>
                    <a:pt x="12378" y="281524"/>
                  </a:lnTo>
                  <a:lnTo>
                    <a:pt x="14226" y="281155"/>
                  </a:lnTo>
                  <a:lnTo>
                    <a:pt x="16628" y="281339"/>
                  </a:lnTo>
                  <a:lnTo>
                    <a:pt x="16813" y="278199"/>
                  </a:lnTo>
                  <a:lnTo>
                    <a:pt x="17182" y="275243"/>
                  </a:lnTo>
                  <a:lnTo>
                    <a:pt x="17182" y="272288"/>
                  </a:lnTo>
                  <a:lnTo>
                    <a:pt x="16628" y="269517"/>
                  </a:lnTo>
                  <a:lnTo>
                    <a:pt x="15889" y="269702"/>
                  </a:lnTo>
                  <a:lnTo>
                    <a:pt x="14411" y="269886"/>
                  </a:lnTo>
                  <a:lnTo>
                    <a:pt x="12748" y="270071"/>
                  </a:lnTo>
                  <a:lnTo>
                    <a:pt x="10900" y="270071"/>
                  </a:lnTo>
                  <a:lnTo>
                    <a:pt x="9053" y="269886"/>
                  </a:lnTo>
                  <a:lnTo>
                    <a:pt x="7575" y="269332"/>
                  </a:lnTo>
                  <a:lnTo>
                    <a:pt x="6651" y="268408"/>
                  </a:lnTo>
                  <a:lnTo>
                    <a:pt x="6651" y="267115"/>
                  </a:lnTo>
                  <a:lnTo>
                    <a:pt x="7390" y="265268"/>
                  </a:lnTo>
                  <a:lnTo>
                    <a:pt x="7759" y="264529"/>
                  </a:lnTo>
                  <a:lnTo>
                    <a:pt x="7944" y="263421"/>
                  </a:lnTo>
                  <a:lnTo>
                    <a:pt x="10531" y="262867"/>
                  </a:lnTo>
                  <a:lnTo>
                    <a:pt x="13117" y="263236"/>
                  </a:lnTo>
                  <a:lnTo>
                    <a:pt x="15150" y="264344"/>
                  </a:lnTo>
                  <a:lnTo>
                    <a:pt x="16628" y="266007"/>
                  </a:lnTo>
                  <a:lnTo>
                    <a:pt x="17367" y="262312"/>
                  </a:lnTo>
                  <a:lnTo>
                    <a:pt x="17736" y="258248"/>
                  </a:lnTo>
                  <a:lnTo>
                    <a:pt x="17921" y="254000"/>
                  </a:lnTo>
                  <a:lnTo>
                    <a:pt x="18291" y="249936"/>
                  </a:lnTo>
                  <a:lnTo>
                    <a:pt x="16628" y="249566"/>
                  </a:lnTo>
                  <a:lnTo>
                    <a:pt x="14780" y="249566"/>
                  </a:lnTo>
                  <a:lnTo>
                    <a:pt x="10716" y="250305"/>
                  </a:lnTo>
                  <a:lnTo>
                    <a:pt x="8683" y="250490"/>
                  </a:lnTo>
                  <a:lnTo>
                    <a:pt x="6836" y="250490"/>
                  </a:lnTo>
                  <a:lnTo>
                    <a:pt x="5173" y="249936"/>
                  </a:lnTo>
                  <a:lnTo>
                    <a:pt x="3695" y="248827"/>
                  </a:lnTo>
                  <a:lnTo>
                    <a:pt x="4249" y="246795"/>
                  </a:lnTo>
                  <a:lnTo>
                    <a:pt x="5358" y="245133"/>
                  </a:lnTo>
                  <a:lnTo>
                    <a:pt x="7020" y="243840"/>
                  </a:lnTo>
                  <a:lnTo>
                    <a:pt x="9053" y="243101"/>
                  </a:lnTo>
                  <a:lnTo>
                    <a:pt x="11455" y="242547"/>
                  </a:lnTo>
                  <a:lnTo>
                    <a:pt x="13672" y="242362"/>
                  </a:lnTo>
                  <a:lnTo>
                    <a:pt x="16074" y="242362"/>
                  </a:lnTo>
                  <a:lnTo>
                    <a:pt x="18291" y="242731"/>
                  </a:lnTo>
                  <a:lnTo>
                    <a:pt x="18845" y="241254"/>
                  </a:lnTo>
                  <a:lnTo>
                    <a:pt x="19030" y="239406"/>
                  </a:lnTo>
                  <a:lnTo>
                    <a:pt x="19030" y="233495"/>
                  </a:lnTo>
                  <a:lnTo>
                    <a:pt x="17552" y="232941"/>
                  </a:lnTo>
                  <a:lnTo>
                    <a:pt x="15704" y="232941"/>
                  </a:lnTo>
                  <a:lnTo>
                    <a:pt x="13302" y="233126"/>
                  </a:lnTo>
                  <a:lnTo>
                    <a:pt x="10716" y="233495"/>
                  </a:lnTo>
                  <a:lnTo>
                    <a:pt x="5542" y="233495"/>
                  </a:lnTo>
                  <a:lnTo>
                    <a:pt x="4988" y="231094"/>
                  </a:lnTo>
                  <a:lnTo>
                    <a:pt x="5173" y="229246"/>
                  </a:lnTo>
                  <a:lnTo>
                    <a:pt x="6097" y="227768"/>
                  </a:lnTo>
                  <a:lnTo>
                    <a:pt x="7575" y="226845"/>
                  </a:lnTo>
                  <a:lnTo>
                    <a:pt x="9238" y="226106"/>
                  </a:lnTo>
                  <a:lnTo>
                    <a:pt x="11270" y="225736"/>
                  </a:lnTo>
                  <a:lnTo>
                    <a:pt x="15335" y="225367"/>
                  </a:lnTo>
                  <a:lnTo>
                    <a:pt x="17367" y="225552"/>
                  </a:lnTo>
                  <a:lnTo>
                    <a:pt x="19030" y="225552"/>
                  </a:lnTo>
                  <a:lnTo>
                    <a:pt x="19584" y="223150"/>
                  </a:lnTo>
                  <a:lnTo>
                    <a:pt x="19769" y="220564"/>
                  </a:lnTo>
                  <a:lnTo>
                    <a:pt x="19769" y="217978"/>
                  </a:lnTo>
                  <a:lnTo>
                    <a:pt x="19584" y="215761"/>
                  </a:lnTo>
                  <a:lnTo>
                    <a:pt x="17552" y="215392"/>
                  </a:lnTo>
                  <a:lnTo>
                    <a:pt x="15150" y="215207"/>
                  </a:lnTo>
                  <a:lnTo>
                    <a:pt x="12563" y="214838"/>
                  </a:lnTo>
                  <a:lnTo>
                    <a:pt x="9977" y="214283"/>
                  </a:lnTo>
                  <a:lnTo>
                    <a:pt x="7575" y="213729"/>
                  </a:lnTo>
                  <a:lnTo>
                    <a:pt x="5358" y="212621"/>
                  </a:lnTo>
                  <a:lnTo>
                    <a:pt x="3695" y="211328"/>
                  </a:lnTo>
                  <a:lnTo>
                    <a:pt x="2402" y="209480"/>
                  </a:lnTo>
                  <a:lnTo>
                    <a:pt x="3325" y="207633"/>
                  </a:lnTo>
                  <a:lnTo>
                    <a:pt x="4619" y="206340"/>
                  </a:lnTo>
                  <a:lnTo>
                    <a:pt x="6466" y="205786"/>
                  </a:lnTo>
                  <a:lnTo>
                    <a:pt x="8499" y="205601"/>
                  </a:lnTo>
                  <a:lnTo>
                    <a:pt x="10716" y="205786"/>
                  </a:lnTo>
                  <a:lnTo>
                    <a:pt x="12933" y="206155"/>
                  </a:lnTo>
                  <a:lnTo>
                    <a:pt x="15150" y="206894"/>
                  </a:lnTo>
                  <a:lnTo>
                    <a:pt x="17182" y="207633"/>
                  </a:lnTo>
                  <a:lnTo>
                    <a:pt x="19030" y="208372"/>
                  </a:lnTo>
                  <a:lnTo>
                    <a:pt x="19214" y="207079"/>
                  </a:lnTo>
                  <a:lnTo>
                    <a:pt x="19030" y="205232"/>
                  </a:lnTo>
                  <a:lnTo>
                    <a:pt x="19030" y="203015"/>
                  </a:lnTo>
                  <a:lnTo>
                    <a:pt x="18845" y="200798"/>
                  </a:lnTo>
                  <a:lnTo>
                    <a:pt x="19030" y="198582"/>
                  </a:lnTo>
                  <a:lnTo>
                    <a:pt x="16997" y="197843"/>
                  </a:lnTo>
                  <a:lnTo>
                    <a:pt x="14595" y="197288"/>
                  </a:lnTo>
                  <a:lnTo>
                    <a:pt x="6836" y="196734"/>
                  </a:lnTo>
                  <a:lnTo>
                    <a:pt x="4249" y="196180"/>
                  </a:lnTo>
                  <a:lnTo>
                    <a:pt x="2217" y="195441"/>
                  </a:lnTo>
                  <a:lnTo>
                    <a:pt x="554" y="194333"/>
                  </a:lnTo>
                  <a:lnTo>
                    <a:pt x="739" y="191747"/>
                  </a:lnTo>
                  <a:lnTo>
                    <a:pt x="1478" y="190084"/>
                  </a:lnTo>
                  <a:lnTo>
                    <a:pt x="2402" y="188791"/>
                  </a:lnTo>
                  <a:lnTo>
                    <a:pt x="3880" y="188237"/>
                  </a:lnTo>
                  <a:lnTo>
                    <a:pt x="5358" y="188052"/>
                  </a:lnTo>
                  <a:lnTo>
                    <a:pt x="7205" y="188237"/>
                  </a:lnTo>
                  <a:lnTo>
                    <a:pt x="9053" y="188606"/>
                  </a:lnTo>
                  <a:lnTo>
                    <a:pt x="13117" y="189715"/>
                  </a:lnTo>
                  <a:lnTo>
                    <a:pt x="16813" y="190454"/>
                  </a:lnTo>
                  <a:lnTo>
                    <a:pt x="18291" y="190638"/>
                  </a:lnTo>
                  <a:lnTo>
                    <a:pt x="18106" y="187128"/>
                  </a:lnTo>
                  <a:lnTo>
                    <a:pt x="17736" y="182880"/>
                  </a:lnTo>
                  <a:lnTo>
                    <a:pt x="17736" y="173459"/>
                  </a:lnTo>
                  <a:lnTo>
                    <a:pt x="14965" y="173643"/>
                  </a:lnTo>
                  <a:lnTo>
                    <a:pt x="11639" y="174013"/>
                  </a:lnTo>
                  <a:lnTo>
                    <a:pt x="8314" y="174198"/>
                  </a:lnTo>
                  <a:lnTo>
                    <a:pt x="5173" y="174382"/>
                  </a:lnTo>
                  <a:lnTo>
                    <a:pt x="2217" y="174198"/>
                  </a:lnTo>
                  <a:lnTo>
                    <a:pt x="0" y="173459"/>
                  </a:lnTo>
                  <a:lnTo>
                    <a:pt x="369" y="171242"/>
                  </a:lnTo>
                  <a:lnTo>
                    <a:pt x="1293" y="169395"/>
                  </a:lnTo>
                  <a:lnTo>
                    <a:pt x="2771" y="167917"/>
                  </a:lnTo>
                  <a:lnTo>
                    <a:pt x="4619" y="166993"/>
                  </a:lnTo>
                  <a:lnTo>
                    <a:pt x="6651" y="166439"/>
                  </a:lnTo>
                  <a:lnTo>
                    <a:pt x="8868" y="166254"/>
                  </a:lnTo>
                  <a:lnTo>
                    <a:pt x="11270" y="166439"/>
                  </a:lnTo>
                  <a:lnTo>
                    <a:pt x="13487" y="166808"/>
                  </a:lnTo>
                  <a:lnTo>
                    <a:pt x="15519" y="167547"/>
                  </a:lnTo>
                  <a:lnTo>
                    <a:pt x="17182" y="168471"/>
                  </a:lnTo>
                  <a:lnTo>
                    <a:pt x="17736" y="166808"/>
                  </a:lnTo>
                  <a:lnTo>
                    <a:pt x="18291" y="164776"/>
                  </a:lnTo>
                  <a:lnTo>
                    <a:pt x="18475" y="162744"/>
                  </a:lnTo>
                  <a:lnTo>
                    <a:pt x="18291" y="160528"/>
                  </a:lnTo>
                  <a:lnTo>
                    <a:pt x="17736" y="158680"/>
                  </a:lnTo>
                  <a:lnTo>
                    <a:pt x="16628" y="158311"/>
                  </a:lnTo>
                  <a:lnTo>
                    <a:pt x="15150" y="157942"/>
                  </a:lnTo>
                  <a:lnTo>
                    <a:pt x="13672" y="157942"/>
                  </a:lnTo>
                  <a:lnTo>
                    <a:pt x="12378" y="157757"/>
                  </a:lnTo>
                  <a:lnTo>
                    <a:pt x="11085" y="157203"/>
                  </a:lnTo>
                  <a:lnTo>
                    <a:pt x="10346" y="156279"/>
                  </a:lnTo>
                  <a:lnTo>
                    <a:pt x="10346" y="154432"/>
                  </a:lnTo>
                  <a:lnTo>
                    <a:pt x="11085" y="152954"/>
                  </a:lnTo>
                  <a:lnTo>
                    <a:pt x="12009" y="151846"/>
                  </a:lnTo>
                  <a:lnTo>
                    <a:pt x="13487" y="151291"/>
                  </a:lnTo>
                  <a:lnTo>
                    <a:pt x="14965" y="150922"/>
                  </a:lnTo>
                  <a:lnTo>
                    <a:pt x="16628" y="151107"/>
                  </a:lnTo>
                  <a:lnTo>
                    <a:pt x="18291" y="151476"/>
                  </a:lnTo>
                  <a:lnTo>
                    <a:pt x="18660" y="149259"/>
                  </a:lnTo>
                  <a:lnTo>
                    <a:pt x="18845" y="146673"/>
                  </a:lnTo>
                  <a:lnTo>
                    <a:pt x="18845" y="137806"/>
                  </a:lnTo>
                  <a:lnTo>
                    <a:pt x="19030" y="134851"/>
                  </a:lnTo>
                  <a:lnTo>
                    <a:pt x="19399" y="131895"/>
                  </a:lnTo>
                  <a:lnTo>
                    <a:pt x="19769" y="129124"/>
                  </a:lnTo>
                  <a:lnTo>
                    <a:pt x="20508" y="126723"/>
                  </a:lnTo>
                  <a:lnTo>
                    <a:pt x="21616" y="124691"/>
                  </a:lnTo>
                  <a:lnTo>
                    <a:pt x="23094" y="123028"/>
                  </a:lnTo>
                  <a:lnTo>
                    <a:pt x="25127" y="121920"/>
                  </a:lnTo>
                  <a:lnTo>
                    <a:pt x="27528" y="121366"/>
                  </a:lnTo>
                  <a:lnTo>
                    <a:pt x="29191" y="115085"/>
                  </a:lnTo>
                  <a:lnTo>
                    <a:pt x="30485" y="108619"/>
                  </a:lnTo>
                  <a:lnTo>
                    <a:pt x="31593" y="101969"/>
                  </a:lnTo>
                  <a:lnTo>
                    <a:pt x="33071" y="95688"/>
                  </a:lnTo>
                  <a:lnTo>
                    <a:pt x="40092" y="92733"/>
                  </a:lnTo>
                  <a:lnTo>
                    <a:pt x="47113" y="89408"/>
                  </a:lnTo>
                  <a:lnTo>
                    <a:pt x="54318" y="85898"/>
                  </a:lnTo>
                  <a:lnTo>
                    <a:pt x="61708" y="82573"/>
                  </a:lnTo>
                  <a:lnTo>
                    <a:pt x="69283" y="79432"/>
                  </a:lnTo>
                  <a:lnTo>
                    <a:pt x="77228" y="76662"/>
                  </a:lnTo>
                  <a:lnTo>
                    <a:pt x="76304" y="74630"/>
                  </a:lnTo>
                  <a:lnTo>
                    <a:pt x="75750" y="72413"/>
                  </a:lnTo>
                  <a:lnTo>
                    <a:pt x="75380" y="69827"/>
                  </a:lnTo>
                  <a:lnTo>
                    <a:pt x="75380" y="66871"/>
                  </a:lnTo>
                  <a:lnTo>
                    <a:pt x="76489" y="66686"/>
                  </a:lnTo>
                  <a:lnTo>
                    <a:pt x="78336" y="65578"/>
                  </a:lnTo>
                  <a:lnTo>
                    <a:pt x="79815" y="66132"/>
                  </a:lnTo>
                  <a:lnTo>
                    <a:pt x="80738" y="67240"/>
                  </a:lnTo>
                  <a:lnTo>
                    <a:pt x="81477" y="68534"/>
                  </a:lnTo>
                  <a:lnTo>
                    <a:pt x="81847" y="70196"/>
                  </a:lnTo>
                  <a:lnTo>
                    <a:pt x="82955" y="73152"/>
                  </a:lnTo>
                  <a:lnTo>
                    <a:pt x="83879" y="74260"/>
                  </a:lnTo>
                  <a:lnTo>
                    <a:pt x="87574" y="73336"/>
                  </a:lnTo>
                  <a:lnTo>
                    <a:pt x="91085" y="72413"/>
                  </a:lnTo>
                  <a:lnTo>
                    <a:pt x="94410" y="71120"/>
                  </a:lnTo>
                  <a:lnTo>
                    <a:pt x="93856" y="68903"/>
                  </a:lnTo>
                  <a:lnTo>
                    <a:pt x="92747" y="66686"/>
                  </a:lnTo>
                  <a:lnTo>
                    <a:pt x="91269" y="64654"/>
                  </a:lnTo>
                  <a:lnTo>
                    <a:pt x="89607" y="62438"/>
                  </a:lnTo>
                  <a:lnTo>
                    <a:pt x="87944" y="60406"/>
                  </a:lnTo>
                  <a:lnTo>
                    <a:pt x="86651" y="58374"/>
                  </a:lnTo>
                  <a:lnTo>
                    <a:pt x="85727" y="56342"/>
                  </a:lnTo>
                  <a:lnTo>
                    <a:pt x="85357" y="54310"/>
                  </a:lnTo>
                  <a:lnTo>
                    <a:pt x="85911" y="52093"/>
                  </a:lnTo>
                  <a:lnTo>
                    <a:pt x="87574" y="49691"/>
                  </a:lnTo>
                  <a:lnTo>
                    <a:pt x="90346" y="52462"/>
                  </a:lnTo>
                  <a:lnTo>
                    <a:pt x="92932" y="55418"/>
                  </a:lnTo>
                  <a:lnTo>
                    <a:pt x="95334" y="58374"/>
                  </a:lnTo>
                  <a:lnTo>
                    <a:pt x="97551" y="61883"/>
                  </a:lnTo>
                  <a:lnTo>
                    <a:pt x="99214" y="65578"/>
                  </a:lnTo>
                  <a:lnTo>
                    <a:pt x="100507" y="69827"/>
                  </a:lnTo>
                  <a:lnTo>
                    <a:pt x="103279" y="69272"/>
                  </a:lnTo>
                  <a:lnTo>
                    <a:pt x="106235" y="68903"/>
                  </a:lnTo>
                  <a:lnTo>
                    <a:pt x="109376" y="68718"/>
                  </a:lnTo>
                  <a:lnTo>
                    <a:pt x="112147" y="67979"/>
                  </a:lnTo>
                  <a:lnTo>
                    <a:pt x="111408" y="64839"/>
                  </a:lnTo>
                  <a:lnTo>
                    <a:pt x="110115" y="61883"/>
                  </a:lnTo>
                  <a:lnTo>
                    <a:pt x="108452" y="59112"/>
                  </a:lnTo>
                  <a:lnTo>
                    <a:pt x="104757" y="53940"/>
                  </a:lnTo>
                  <a:lnTo>
                    <a:pt x="103094" y="51169"/>
                  </a:lnTo>
                  <a:lnTo>
                    <a:pt x="101801" y="48398"/>
                  </a:lnTo>
                  <a:lnTo>
                    <a:pt x="101062" y="45443"/>
                  </a:lnTo>
                  <a:lnTo>
                    <a:pt x="100877" y="42118"/>
                  </a:lnTo>
                  <a:lnTo>
                    <a:pt x="101616" y="38608"/>
                  </a:lnTo>
                  <a:lnTo>
                    <a:pt x="102724" y="38238"/>
                  </a:lnTo>
                  <a:lnTo>
                    <a:pt x="103648" y="38608"/>
                  </a:lnTo>
                  <a:lnTo>
                    <a:pt x="104387" y="39531"/>
                  </a:lnTo>
                  <a:lnTo>
                    <a:pt x="104941" y="40640"/>
                  </a:lnTo>
                  <a:lnTo>
                    <a:pt x="105496" y="41933"/>
                  </a:lnTo>
                  <a:lnTo>
                    <a:pt x="106604" y="44150"/>
                  </a:lnTo>
                  <a:lnTo>
                    <a:pt x="108637" y="46736"/>
                  </a:lnTo>
                  <a:lnTo>
                    <a:pt x="110299" y="49507"/>
                  </a:lnTo>
                  <a:lnTo>
                    <a:pt x="111593" y="52462"/>
                  </a:lnTo>
                  <a:lnTo>
                    <a:pt x="114549" y="58374"/>
                  </a:lnTo>
                  <a:lnTo>
                    <a:pt x="115842" y="60036"/>
                  </a:lnTo>
                  <a:lnTo>
                    <a:pt x="117320" y="61514"/>
                  </a:lnTo>
                  <a:lnTo>
                    <a:pt x="118798" y="63361"/>
                  </a:lnTo>
                  <a:lnTo>
                    <a:pt x="119722" y="65208"/>
                  </a:lnTo>
                  <a:lnTo>
                    <a:pt x="120091" y="67425"/>
                  </a:lnTo>
                  <a:lnTo>
                    <a:pt x="122493" y="67610"/>
                  </a:lnTo>
                  <a:lnTo>
                    <a:pt x="126927" y="66871"/>
                  </a:lnTo>
                  <a:lnTo>
                    <a:pt x="129329" y="66871"/>
                  </a:lnTo>
                  <a:lnTo>
                    <a:pt x="128590" y="62253"/>
                  </a:lnTo>
                  <a:lnTo>
                    <a:pt x="127297" y="58189"/>
                  </a:lnTo>
                  <a:lnTo>
                    <a:pt x="125634" y="53940"/>
                  </a:lnTo>
                  <a:lnTo>
                    <a:pt x="123971" y="50984"/>
                  </a:lnTo>
                  <a:lnTo>
                    <a:pt x="120276" y="45073"/>
                  </a:lnTo>
                  <a:lnTo>
                    <a:pt x="118613" y="42118"/>
                  </a:lnTo>
                  <a:lnTo>
                    <a:pt x="117320" y="39162"/>
                  </a:lnTo>
                  <a:lnTo>
                    <a:pt x="116581" y="36206"/>
                  </a:lnTo>
                  <a:lnTo>
                    <a:pt x="116951" y="33251"/>
                  </a:lnTo>
                  <a:lnTo>
                    <a:pt x="118244" y="30110"/>
                  </a:lnTo>
                  <a:lnTo>
                    <a:pt x="121569" y="33805"/>
                  </a:lnTo>
                  <a:lnTo>
                    <a:pt x="124526" y="37869"/>
                  </a:lnTo>
                  <a:lnTo>
                    <a:pt x="127112" y="42487"/>
                  </a:lnTo>
                  <a:lnTo>
                    <a:pt x="129514" y="47475"/>
                  </a:lnTo>
                  <a:lnTo>
                    <a:pt x="131731" y="52462"/>
                  </a:lnTo>
                  <a:lnTo>
                    <a:pt x="133763" y="57450"/>
                  </a:lnTo>
                  <a:lnTo>
                    <a:pt x="135426" y="62438"/>
                  </a:lnTo>
                  <a:lnTo>
                    <a:pt x="137274" y="66871"/>
                  </a:lnTo>
                  <a:lnTo>
                    <a:pt x="138567" y="66502"/>
                  </a:lnTo>
                  <a:lnTo>
                    <a:pt x="140045" y="66686"/>
                  </a:lnTo>
                  <a:lnTo>
                    <a:pt x="141893" y="66871"/>
                  </a:lnTo>
                  <a:lnTo>
                    <a:pt x="143925" y="67056"/>
                  </a:lnTo>
                  <a:lnTo>
                    <a:pt x="145773" y="66871"/>
                  </a:lnTo>
                  <a:lnTo>
                    <a:pt x="145588" y="66132"/>
                  </a:lnTo>
                  <a:lnTo>
                    <a:pt x="144849" y="65024"/>
                  </a:lnTo>
                  <a:lnTo>
                    <a:pt x="144479" y="63915"/>
                  </a:lnTo>
                  <a:lnTo>
                    <a:pt x="144479" y="62807"/>
                  </a:lnTo>
                  <a:lnTo>
                    <a:pt x="145218" y="61883"/>
                  </a:lnTo>
                  <a:lnTo>
                    <a:pt x="143186" y="57450"/>
                  </a:lnTo>
                  <a:lnTo>
                    <a:pt x="139860" y="47844"/>
                  </a:lnTo>
                  <a:lnTo>
                    <a:pt x="137828" y="43041"/>
                  </a:lnTo>
                  <a:lnTo>
                    <a:pt x="136535" y="40640"/>
                  </a:lnTo>
                  <a:lnTo>
                    <a:pt x="135241" y="38054"/>
                  </a:lnTo>
                  <a:lnTo>
                    <a:pt x="133948" y="35283"/>
                  </a:lnTo>
                  <a:lnTo>
                    <a:pt x="133024" y="32512"/>
                  </a:lnTo>
                  <a:lnTo>
                    <a:pt x="132655" y="29926"/>
                  </a:lnTo>
                  <a:lnTo>
                    <a:pt x="132840" y="27155"/>
                  </a:lnTo>
                  <a:lnTo>
                    <a:pt x="134133" y="24568"/>
                  </a:lnTo>
                  <a:lnTo>
                    <a:pt x="135980" y="25123"/>
                  </a:lnTo>
                  <a:lnTo>
                    <a:pt x="137274" y="26231"/>
                  </a:lnTo>
                  <a:lnTo>
                    <a:pt x="138382" y="27709"/>
                  </a:lnTo>
                  <a:lnTo>
                    <a:pt x="139306" y="29371"/>
                  </a:lnTo>
                  <a:lnTo>
                    <a:pt x="140045" y="31403"/>
                  </a:lnTo>
                  <a:lnTo>
                    <a:pt x="141523" y="35098"/>
                  </a:lnTo>
                  <a:lnTo>
                    <a:pt x="143186" y="38608"/>
                  </a:lnTo>
                  <a:lnTo>
                    <a:pt x="144664" y="42118"/>
                  </a:lnTo>
                  <a:lnTo>
                    <a:pt x="145957" y="45812"/>
                  </a:lnTo>
                  <a:lnTo>
                    <a:pt x="147066" y="50246"/>
                  </a:lnTo>
                  <a:lnTo>
                    <a:pt x="148174" y="53755"/>
                  </a:lnTo>
                  <a:lnTo>
                    <a:pt x="150022" y="56711"/>
                  </a:lnTo>
                  <a:lnTo>
                    <a:pt x="153717" y="62253"/>
                  </a:lnTo>
                  <a:lnTo>
                    <a:pt x="155010" y="65024"/>
                  </a:lnTo>
                  <a:lnTo>
                    <a:pt x="155565" y="67979"/>
                  </a:lnTo>
                  <a:lnTo>
                    <a:pt x="159629" y="68534"/>
                  </a:lnTo>
                  <a:lnTo>
                    <a:pt x="163509" y="69272"/>
                  </a:lnTo>
                  <a:lnTo>
                    <a:pt x="162216" y="62068"/>
                  </a:lnTo>
                  <a:lnTo>
                    <a:pt x="160368" y="55048"/>
                  </a:lnTo>
                  <a:lnTo>
                    <a:pt x="155565" y="41748"/>
                  </a:lnTo>
                  <a:lnTo>
                    <a:pt x="154087" y="38238"/>
                  </a:lnTo>
                  <a:lnTo>
                    <a:pt x="152424" y="34728"/>
                  </a:lnTo>
                  <a:lnTo>
                    <a:pt x="149468" y="27709"/>
                  </a:lnTo>
                  <a:lnTo>
                    <a:pt x="148729" y="24014"/>
                  </a:lnTo>
                  <a:lnTo>
                    <a:pt x="148544" y="20320"/>
                  </a:lnTo>
                  <a:lnTo>
                    <a:pt x="149468" y="16625"/>
                  </a:lnTo>
                  <a:lnTo>
                    <a:pt x="151500" y="17549"/>
                  </a:lnTo>
                  <a:lnTo>
                    <a:pt x="153163" y="19027"/>
                  </a:lnTo>
                  <a:lnTo>
                    <a:pt x="154271" y="20874"/>
                  </a:lnTo>
                  <a:lnTo>
                    <a:pt x="155195" y="22906"/>
                  </a:lnTo>
                  <a:lnTo>
                    <a:pt x="156119" y="25123"/>
                  </a:lnTo>
                  <a:lnTo>
                    <a:pt x="156673" y="27339"/>
                  </a:lnTo>
                  <a:lnTo>
                    <a:pt x="157412" y="29371"/>
                  </a:lnTo>
                  <a:lnTo>
                    <a:pt x="161292" y="39162"/>
                  </a:lnTo>
                  <a:lnTo>
                    <a:pt x="164987" y="49137"/>
                  </a:lnTo>
                  <a:lnTo>
                    <a:pt x="168498" y="59482"/>
                  </a:lnTo>
                  <a:lnTo>
                    <a:pt x="169052" y="61514"/>
                  </a:lnTo>
                  <a:lnTo>
                    <a:pt x="169606" y="63915"/>
                  </a:lnTo>
                  <a:lnTo>
                    <a:pt x="170160" y="66132"/>
                  </a:lnTo>
                  <a:lnTo>
                    <a:pt x="171084" y="68164"/>
                  </a:lnTo>
                  <a:lnTo>
                    <a:pt x="172193" y="70011"/>
                  </a:lnTo>
                  <a:lnTo>
                    <a:pt x="173856" y="71489"/>
                  </a:lnTo>
                  <a:lnTo>
                    <a:pt x="175888" y="72413"/>
                  </a:lnTo>
                  <a:lnTo>
                    <a:pt x="174964" y="63546"/>
                  </a:lnTo>
                  <a:lnTo>
                    <a:pt x="173117" y="54679"/>
                  </a:lnTo>
                  <a:lnTo>
                    <a:pt x="170715" y="45627"/>
                  </a:lnTo>
                  <a:lnTo>
                    <a:pt x="168313" y="36760"/>
                  </a:lnTo>
                  <a:lnTo>
                    <a:pt x="165726" y="28078"/>
                  </a:lnTo>
                  <a:lnTo>
                    <a:pt x="163509" y="19766"/>
                  </a:lnTo>
                  <a:lnTo>
                    <a:pt x="163140" y="17364"/>
                  </a:lnTo>
                  <a:lnTo>
                    <a:pt x="162955" y="14963"/>
                  </a:lnTo>
                  <a:lnTo>
                    <a:pt x="162955" y="12376"/>
                  </a:lnTo>
                  <a:lnTo>
                    <a:pt x="163694" y="10160"/>
                  </a:lnTo>
                  <a:lnTo>
                    <a:pt x="164803" y="8128"/>
                  </a:lnTo>
                  <a:lnTo>
                    <a:pt x="166096" y="8128"/>
                  </a:lnTo>
                  <a:lnTo>
                    <a:pt x="166835" y="8497"/>
                  </a:lnTo>
                  <a:lnTo>
                    <a:pt x="167759" y="8867"/>
                  </a:lnTo>
                  <a:lnTo>
                    <a:pt x="169052" y="8682"/>
                  </a:lnTo>
                  <a:lnTo>
                    <a:pt x="170899" y="13485"/>
                  </a:lnTo>
                  <a:lnTo>
                    <a:pt x="172193" y="18657"/>
                  </a:lnTo>
                  <a:lnTo>
                    <a:pt x="175518" y="34728"/>
                  </a:lnTo>
                  <a:lnTo>
                    <a:pt x="176996" y="39901"/>
                  </a:lnTo>
                  <a:lnTo>
                    <a:pt x="178105" y="40824"/>
                  </a:lnTo>
                  <a:lnTo>
                    <a:pt x="179214" y="41379"/>
                  </a:lnTo>
                  <a:lnTo>
                    <a:pt x="180137" y="42302"/>
                  </a:lnTo>
                  <a:lnTo>
                    <a:pt x="181985" y="48398"/>
                  </a:lnTo>
                  <a:lnTo>
                    <a:pt x="183832" y="55048"/>
                  </a:lnTo>
                  <a:lnTo>
                    <a:pt x="185680" y="61883"/>
                  </a:lnTo>
                  <a:lnTo>
                    <a:pt x="186419" y="64654"/>
                  </a:lnTo>
                  <a:lnTo>
                    <a:pt x="186973" y="67610"/>
                  </a:lnTo>
                  <a:lnTo>
                    <a:pt x="188821" y="73152"/>
                  </a:lnTo>
                  <a:lnTo>
                    <a:pt x="189929" y="75553"/>
                  </a:lnTo>
                  <a:lnTo>
                    <a:pt x="191592" y="77585"/>
                  </a:lnTo>
                  <a:lnTo>
                    <a:pt x="193625" y="79063"/>
                  </a:lnTo>
                  <a:lnTo>
                    <a:pt x="192331" y="69272"/>
                  </a:lnTo>
                  <a:lnTo>
                    <a:pt x="190668" y="59112"/>
                  </a:lnTo>
                  <a:lnTo>
                    <a:pt x="186234" y="38054"/>
                  </a:lnTo>
                  <a:lnTo>
                    <a:pt x="184017" y="27155"/>
                  </a:lnTo>
                  <a:lnTo>
                    <a:pt x="182170" y="16071"/>
                  </a:lnTo>
                  <a:lnTo>
                    <a:pt x="180692" y="4987"/>
                  </a:lnTo>
                  <a:lnTo>
                    <a:pt x="181615" y="4433"/>
                  </a:lnTo>
                  <a:lnTo>
                    <a:pt x="182539" y="3694"/>
                  </a:lnTo>
                  <a:lnTo>
                    <a:pt x="183648" y="3140"/>
                  </a:lnTo>
                  <a:lnTo>
                    <a:pt x="185126" y="2955"/>
                  </a:lnTo>
                  <a:lnTo>
                    <a:pt x="186789" y="3140"/>
                  </a:lnTo>
                  <a:lnTo>
                    <a:pt x="188636" y="10714"/>
                  </a:lnTo>
                  <a:lnTo>
                    <a:pt x="190114" y="18472"/>
                  </a:lnTo>
                  <a:lnTo>
                    <a:pt x="191592" y="26416"/>
                  </a:lnTo>
                  <a:lnTo>
                    <a:pt x="192885" y="34544"/>
                  </a:lnTo>
                  <a:lnTo>
                    <a:pt x="194179" y="42487"/>
                  </a:lnTo>
                  <a:lnTo>
                    <a:pt x="195657" y="50430"/>
                  </a:lnTo>
                  <a:lnTo>
                    <a:pt x="197320" y="58004"/>
                  </a:lnTo>
                  <a:lnTo>
                    <a:pt x="199352" y="65393"/>
                  </a:lnTo>
                  <a:lnTo>
                    <a:pt x="201754" y="72413"/>
                  </a:lnTo>
                  <a:lnTo>
                    <a:pt x="204710" y="78694"/>
                  </a:lnTo>
                  <a:lnTo>
                    <a:pt x="208220" y="84605"/>
                  </a:lnTo>
                  <a:lnTo>
                    <a:pt x="208036" y="79617"/>
                  </a:lnTo>
                  <a:lnTo>
                    <a:pt x="207851" y="73706"/>
                  </a:lnTo>
                  <a:lnTo>
                    <a:pt x="207297" y="67240"/>
                  </a:lnTo>
                  <a:lnTo>
                    <a:pt x="206557" y="60406"/>
                  </a:lnTo>
                  <a:lnTo>
                    <a:pt x="205634" y="53016"/>
                  </a:lnTo>
                  <a:lnTo>
                    <a:pt x="204895" y="45627"/>
                  </a:lnTo>
                  <a:lnTo>
                    <a:pt x="203047" y="30849"/>
                  </a:lnTo>
                  <a:lnTo>
                    <a:pt x="202308" y="23830"/>
                  </a:lnTo>
                  <a:lnTo>
                    <a:pt x="201754" y="17364"/>
                  </a:lnTo>
                  <a:lnTo>
                    <a:pt x="201200" y="11453"/>
                  </a:lnTo>
                  <a:lnTo>
                    <a:pt x="201015" y="6280"/>
                  </a:lnTo>
                  <a:lnTo>
                    <a:pt x="201015" y="5911"/>
                  </a:lnTo>
                  <a:lnTo>
                    <a:pt x="201384" y="4803"/>
                  </a:lnTo>
                  <a:lnTo>
                    <a:pt x="201754" y="3325"/>
                  </a:lnTo>
                  <a:lnTo>
                    <a:pt x="202493" y="1662"/>
                  </a:lnTo>
                  <a:lnTo>
                    <a:pt x="203417" y="554"/>
                  </a:lnTo>
                  <a:lnTo>
                    <a:pt x="204710" y="0"/>
                  </a:lnTo>
                  <a:lnTo>
                    <a:pt x="206003" y="554"/>
                  </a:lnTo>
                  <a:lnTo>
                    <a:pt x="206927" y="1847"/>
                  </a:lnTo>
                  <a:lnTo>
                    <a:pt x="207666" y="3879"/>
                  </a:lnTo>
                  <a:lnTo>
                    <a:pt x="208220" y="6280"/>
                  </a:lnTo>
                  <a:lnTo>
                    <a:pt x="208775" y="9236"/>
                  </a:lnTo>
                  <a:lnTo>
                    <a:pt x="208959" y="12192"/>
                  </a:lnTo>
                  <a:lnTo>
                    <a:pt x="209144" y="15332"/>
                  </a:lnTo>
                  <a:lnTo>
                    <a:pt x="209329" y="18288"/>
                  </a:lnTo>
                  <a:lnTo>
                    <a:pt x="209329" y="20874"/>
                  </a:lnTo>
                  <a:lnTo>
                    <a:pt x="209514" y="23091"/>
                  </a:lnTo>
                  <a:lnTo>
                    <a:pt x="209514" y="24568"/>
                  </a:lnTo>
                  <a:lnTo>
                    <a:pt x="210437" y="37130"/>
                  </a:lnTo>
                  <a:lnTo>
                    <a:pt x="211361" y="49137"/>
                  </a:lnTo>
                  <a:lnTo>
                    <a:pt x="212470" y="60590"/>
                  </a:lnTo>
                  <a:lnTo>
                    <a:pt x="214132" y="71674"/>
                  </a:lnTo>
                  <a:lnTo>
                    <a:pt x="216350" y="82203"/>
                  </a:lnTo>
                  <a:lnTo>
                    <a:pt x="217828" y="74075"/>
                  </a:lnTo>
                  <a:lnTo>
                    <a:pt x="218197" y="65763"/>
                  </a:lnTo>
                  <a:lnTo>
                    <a:pt x="218197" y="57265"/>
                  </a:lnTo>
                  <a:lnTo>
                    <a:pt x="217089" y="40270"/>
                  </a:lnTo>
                  <a:lnTo>
                    <a:pt x="216534" y="31958"/>
                  </a:lnTo>
                  <a:lnTo>
                    <a:pt x="216350" y="24014"/>
                  </a:lnTo>
                  <a:lnTo>
                    <a:pt x="216350" y="20689"/>
                  </a:lnTo>
                  <a:lnTo>
                    <a:pt x="216719" y="13670"/>
                  </a:lnTo>
                  <a:lnTo>
                    <a:pt x="217458" y="10344"/>
                  </a:lnTo>
                  <a:lnTo>
                    <a:pt x="218567" y="7389"/>
                  </a:lnTo>
                  <a:lnTo>
                    <a:pt x="220045" y="4803"/>
                  </a:lnTo>
                  <a:lnTo>
                    <a:pt x="222447" y="2586"/>
                  </a:lnTo>
                  <a:lnTo>
                    <a:pt x="223370" y="5357"/>
                  </a:lnTo>
                  <a:lnTo>
                    <a:pt x="223925" y="8497"/>
                  </a:lnTo>
                  <a:lnTo>
                    <a:pt x="224109" y="12007"/>
                  </a:lnTo>
                  <a:lnTo>
                    <a:pt x="224109" y="15517"/>
                  </a:lnTo>
                  <a:lnTo>
                    <a:pt x="224294" y="19027"/>
                  </a:lnTo>
                  <a:lnTo>
                    <a:pt x="225403" y="35098"/>
                  </a:lnTo>
                  <a:lnTo>
                    <a:pt x="227989" y="66871"/>
                  </a:lnTo>
                  <a:lnTo>
                    <a:pt x="228543" y="82758"/>
                  </a:lnTo>
                  <a:lnTo>
                    <a:pt x="231130" y="68349"/>
                  </a:lnTo>
                  <a:lnTo>
                    <a:pt x="232978" y="53755"/>
                  </a:lnTo>
                  <a:lnTo>
                    <a:pt x="234086" y="39347"/>
                  </a:lnTo>
                  <a:lnTo>
                    <a:pt x="234271" y="24938"/>
                  </a:lnTo>
                  <a:lnTo>
                    <a:pt x="234086" y="11083"/>
                  </a:lnTo>
                  <a:lnTo>
                    <a:pt x="235379" y="9790"/>
                  </a:lnTo>
                  <a:lnTo>
                    <a:pt x="236119" y="8128"/>
                  </a:lnTo>
                  <a:lnTo>
                    <a:pt x="236858" y="6280"/>
                  </a:lnTo>
                  <a:lnTo>
                    <a:pt x="237412" y="4433"/>
                  </a:lnTo>
                  <a:lnTo>
                    <a:pt x="238151" y="2586"/>
                  </a:lnTo>
                  <a:lnTo>
                    <a:pt x="239075" y="1108"/>
                  </a:lnTo>
                  <a:lnTo>
                    <a:pt x="240737" y="0"/>
                  </a:lnTo>
                  <a:lnTo>
                    <a:pt x="242031" y="739"/>
                  </a:lnTo>
                  <a:lnTo>
                    <a:pt x="242770" y="1847"/>
                  </a:lnTo>
                  <a:lnTo>
                    <a:pt x="242955" y="3140"/>
                  </a:lnTo>
                  <a:lnTo>
                    <a:pt x="242770" y="4618"/>
                  </a:lnTo>
                  <a:lnTo>
                    <a:pt x="242400" y="6096"/>
                  </a:lnTo>
                  <a:lnTo>
                    <a:pt x="242031" y="8682"/>
                  </a:lnTo>
                  <a:lnTo>
                    <a:pt x="242585" y="18288"/>
                  </a:lnTo>
                  <a:lnTo>
                    <a:pt x="243324" y="28448"/>
                  </a:lnTo>
                  <a:lnTo>
                    <a:pt x="243878" y="38792"/>
                  </a:lnTo>
                  <a:lnTo>
                    <a:pt x="243878" y="49137"/>
                  </a:lnTo>
                  <a:lnTo>
                    <a:pt x="243139" y="56342"/>
                  </a:lnTo>
                  <a:lnTo>
                    <a:pt x="241292" y="70011"/>
                  </a:lnTo>
                  <a:lnTo>
                    <a:pt x="240553" y="76662"/>
                  </a:lnTo>
                  <a:lnTo>
                    <a:pt x="240368" y="82942"/>
                  </a:lnTo>
                  <a:lnTo>
                    <a:pt x="240737" y="88854"/>
                  </a:lnTo>
                  <a:lnTo>
                    <a:pt x="242031" y="87745"/>
                  </a:lnTo>
                  <a:lnTo>
                    <a:pt x="242770" y="86267"/>
                  </a:lnTo>
                  <a:lnTo>
                    <a:pt x="243139" y="84420"/>
                  </a:lnTo>
                  <a:lnTo>
                    <a:pt x="243139" y="80356"/>
                  </a:lnTo>
                  <a:lnTo>
                    <a:pt x="243324" y="78509"/>
                  </a:lnTo>
                  <a:lnTo>
                    <a:pt x="244433" y="66686"/>
                  </a:lnTo>
                  <a:lnTo>
                    <a:pt x="245726" y="54310"/>
                  </a:lnTo>
                  <a:lnTo>
                    <a:pt x="246834" y="41194"/>
                  </a:lnTo>
                  <a:lnTo>
                    <a:pt x="247389" y="35098"/>
                  </a:lnTo>
                  <a:lnTo>
                    <a:pt x="247758" y="29002"/>
                  </a:lnTo>
                  <a:lnTo>
                    <a:pt x="248497" y="22906"/>
                  </a:lnTo>
                  <a:lnTo>
                    <a:pt x="249606" y="16995"/>
                  </a:lnTo>
                  <a:lnTo>
                    <a:pt x="251084" y="11453"/>
                  </a:lnTo>
                  <a:lnTo>
                    <a:pt x="253301" y="6096"/>
                  </a:lnTo>
                  <a:lnTo>
                    <a:pt x="256072" y="1293"/>
                  </a:lnTo>
                  <a:lnTo>
                    <a:pt x="258105" y="2216"/>
                  </a:lnTo>
                  <a:lnTo>
                    <a:pt x="259213" y="3510"/>
                  </a:lnTo>
                  <a:lnTo>
                    <a:pt x="259767" y="5172"/>
                  </a:lnTo>
                  <a:lnTo>
                    <a:pt x="259952" y="7204"/>
                  </a:lnTo>
                  <a:lnTo>
                    <a:pt x="259583" y="9421"/>
                  </a:lnTo>
                  <a:lnTo>
                    <a:pt x="256626" y="19027"/>
                  </a:lnTo>
                  <a:lnTo>
                    <a:pt x="254779" y="28817"/>
                  </a:lnTo>
                  <a:lnTo>
                    <a:pt x="253486" y="39162"/>
                  </a:lnTo>
                  <a:lnTo>
                    <a:pt x="252562" y="50246"/>
                  </a:lnTo>
                  <a:lnTo>
                    <a:pt x="251823" y="61883"/>
                  </a:lnTo>
                  <a:lnTo>
                    <a:pt x="251269" y="66317"/>
                  </a:lnTo>
                  <a:lnTo>
                    <a:pt x="250530" y="70381"/>
                  </a:lnTo>
                  <a:lnTo>
                    <a:pt x="249790" y="74075"/>
                  </a:lnTo>
                  <a:lnTo>
                    <a:pt x="249421" y="77585"/>
                  </a:lnTo>
                  <a:lnTo>
                    <a:pt x="249421" y="80910"/>
                  </a:lnTo>
                  <a:lnTo>
                    <a:pt x="249606" y="81280"/>
                  </a:lnTo>
                  <a:lnTo>
                    <a:pt x="250160" y="81649"/>
                  </a:lnTo>
                  <a:lnTo>
                    <a:pt x="250530" y="82203"/>
                  </a:lnTo>
                  <a:lnTo>
                    <a:pt x="250899" y="82573"/>
                  </a:lnTo>
                  <a:lnTo>
                    <a:pt x="250714" y="83312"/>
                  </a:lnTo>
                  <a:lnTo>
                    <a:pt x="249975" y="84051"/>
                  </a:lnTo>
                  <a:lnTo>
                    <a:pt x="252008" y="83496"/>
                  </a:lnTo>
                  <a:lnTo>
                    <a:pt x="253670" y="82758"/>
                  </a:lnTo>
                  <a:lnTo>
                    <a:pt x="256811" y="73336"/>
                  </a:lnTo>
                  <a:lnTo>
                    <a:pt x="259398" y="63361"/>
                  </a:lnTo>
                  <a:lnTo>
                    <a:pt x="261615" y="53201"/>
                  </a:lnTo>
                  <a:lnTo>
                    <a:pt x="263462" y="42672"/>
                  </a:lnTo>
                  <a:lnTo>
                    <a:pt x="265310" y="31958"/>
                  </a:lnTo>
                  <a:lnTo>
                    <a:pt x="267158" y="21613"/>
                  </a:lnTo>
                  <a:lnTo>
                    <a:pt x="268266" y="16440"/>
                  </a:lnTo>
                  <a:lnTo>
                    <a:pt x="269744" y="11453"/>
                  </a:lnTo>
                  <a:lnTo>
                    <a:pt x="271592" y="6835"/>
                  </a:lnTo>
                  <a:lnTo>
                    <a:pt x="273809" y="2586"/>
                  </a:lnTo>
                  <a:lnTo>
                    <a:pt x="275102" y="2771"/>
                  </a:lnTo>
                  <a:lnTo>
                    <a:pt x="276026" y="3325"/>
                  </a:lnTo>
                  <a:lnTo>
                    <a:pt x="276580" y="4064"/>
                  </a:lnTo>
                  <a:lnTo>
                    <a:pt x="277319" y="4987"/>
                  </a:lnTo>
                  <a:lnTo>
                    <a:pt x="278058" y="5542"/>
                  </a:lnTo>
                  <a:lnTo>
                    <a:pt x="273994" y="24014"/>
                  </a:lnTo>
                  <a:lnTo>
                    <a:pt x="270483" y="42302"/>
                  </a:lnTo>
                  <a:lnTo>
                    <a:pt x="266788" y="60406"/>
                  </a:lnTo>
                  <a:lnTo>
                    <a:pt x="262169" y="78509"/>
                  </a:lnTo>
                  <a:lnTo>
                    <a:pt x="263093" y="78694"/>
                  </a:lnTo>
                  <a:lnTo>
                    <a:pt x="264201" y="78509"/>
                  </a:lnTo>
                  <a:lnTo>
                    <a:pt x="265495" y="77770"/>
                  </a:lnTo>
                  <a:lnTo>
                    <a:pt x="267712" y="76662"/>
                  </a:lnTo>
                  <a:lnTo>
                    <a:pt x="268820" y="69272"/>
                  </a:lnTo>
                  <a:lnTo>
                    <a:pt x="270668" y="62068"/>
                  </a:lnTo>
                  <a:lnTo>
                    <a:pt x="273070" y="54864"/>
                  </a:lnTo>
                  <a:lnTo>
                    <a:pt x="275656" y="48029"/>
                  </a:lnTo>
                  <a:lnTo>
                    <a:pt x="278058" y="41194"/>
                  </a:lnTo>
                  <a:lnTo>
                    <a:pt x="279721" y="36391"/>
                  </a:lnTo>
                  <a:lnTo>
                    <a:pt x="281199" y="31403"/>
                  </a:lnTo>
                  <a:lnTo>
                    <a:pt x="282677" y="26600"/>
                  </a:lnTo>
                  <a:lnTo>
                    <a:pt x="284340" y="21982"/>
                  </a:lnTo>
                  <a:lnTo>
                    <a:pt x="286372" y="17734"/>
                  </a:lnTo>
                  <a:lnTo>
                    <a:pt x="288774" y="13854"/>
                  </a:lnTo>
                  <a:lnTo>
                    <a:pt x="291730" y="10529"/>
                  </a:lnTo>
                  <a:lnTo>
                    <a:pt x="293024" y="11638"/>
                  </a:lnTo>
                  <a:lnTo>
                    <a:pt x="293947" y="13300"/>
                  </a:lnTo>
                  <a:lnTo>
                    <a:pt x="294132" y="15147"/>
                  </a:lnTo>
                  <a:lnTo>
                    <a:pt x="293947" y="17179"/>
                  </a:lnTo>
                  <a:lnTo>
                    <a:pt x="293578" y="19211"/>
                  </a:lnTo>
                  <a:lnTo>
                    <a:pt x="292839" y="21243"/>
                  </a:lnTo>
                  <a:lnTo>
                    <a:pt x="292284" y="23275"/>
                  </a:lnTo>
                  <a:lnTo>
                    <a:pt x="291730" y="25123"/>
                  </a:lnTo>
                  <a:lnTo>
                    <a:pt x="290437" y="29002"/>
                  </a:lnTo>
                  <a:lnTo>
                    <a:pt x="288774" y="32696"/>
                  </a:lnTo>
                  <a:lnTo>
                    <a:pt x="287111" y="36022"/>
                  </a:lnTo>
                  <a:lnTo>
                    <a:pt x="285448" y="38608"/>
                  </a:lnTo>
                  <a:lnTo>
                    <a:pt x="284340" y="43780"/>
                  </a:lnTo>
                  <a:lnTo>
                    <a:pt x="282862" y="48583"/>
                  </a:lnTo>
                  <a:lnTo>
                    <a:pt x="279536" y="57819"/>
                  </a:lnTo>
                  <a:lnTo>
                    <a:pt x="278058" y="62622"/>
                  </a:lnTo>
                  <a:lnTo>
                    <a:pt x="276765" y="67795"/>
                  </a:lnTo>
                  <a:lnTo>
                    <a:pt x="276211" y="73521"/>
                  </a:lnTo>
                  <a:lnTo>
                    <a:pt x="276950" y="73891"/>
                  </a:lnTo>
                  <a:lnTo>
                    <a:pt x="278058" y="73706"/>
                  </a:lnTo>
                  <a:lnTo>
                    <a:pt x="281014" y="72967"/>
                  </a:lnTo>
                  <a:lnTo>
                    <a:pt x="282492" y="72967"/>
                  </a:lnTo>
                  <a:lnTo>
                    <a:pt x="285448" y="66871"/>
                  </a:lnTo>
                  <a:lnTo>
                    <a:pt x="288220" y="60406"/>
                  </a:lnTo>
                  <a:lnTo>
                    <a:pt x="290806" y="53940"/>
                  </a:lnTo>
                  <a:lnTo>
                    <a:pt x="293393" y="47290"/>
                  </a:lnTo>
                  <a:lnTo>
                    <a:pt x="295980" y="40824"/>
                  </a:lnTo>
                  <a:lnTo>
                    <a:pt x="298751" y="34544"/>
                  </a:lnTo>
                  <a:lnTo>
                    <a:pt x="301892" y="28448"/>
                  </a:lnTo>
                  <a:lnTo>
                    <a:pt x="305402" y="22906"/>
                  </a:lnTo>
                  <a:lnTo>
                    <a:pt x="309467" y="17918"/>
                  </a:lnTo>
                  <a:lnTo>
                    <a:pt x="310760" y="19396"/>
                  </a:lnTo>
                  <a:lnTo>
                    <a:pt x="311314" y="21243"/>
                  </a:lnTo>
                  <a:lnTo>
                    <a:pt x="311130" y="23091"/>
                  </a:lnTo>
                  <a:lnTo>
                    <a:pt x="310575" y="24938"/>
                  </a:lnTo>
                  <a:lnTo>
                    <a:pt x="309836" y="26785"/>
                  </a:lnTo>
                  <a:lnTo>
                    <a:pt x="308913" y="28448"/>
                  </a:lnTo>
                  <a:lnTo>
                    <a:pt x="308174" y="30110"/>
                  </a:lnTo>
                  <a:lnTo>
                    <a:pt x="304848" y="38238"/>
                  </a:lnTo>
                  <a:lnTo>
                    <a:pt x="301707" y="46182"/>
                  </a:lnTo>
                  <a:lnTo>
                    <a:pt x="298381" y="54679"/>
                  </a:lnTo>
                  <a:lnTo>
                    <a:pt x="296719" y="58189"/>
                  </a:lnTo>
                  <a:lnTo>
                    <a:pt x="295241" y="61514"/>
                  </a:lnTo>
                  <a:lnTo>
                    <a:pt x="293947" y="64654"/>
                  </a:lnTo>
                  <a:lnTo>
                    <a:pt x="292839" y="67979"/>
                  </a:lnTo>
                  <a:lnTo>
                    <a:pt x="292284" y="71674"/>
                  </a:lnTo>
                  <a:lnTo>
                    <a:pt x="294686" y="71859"/>
                  </a:lnTo>
                  <a:lnTo>
                    <a:pt x="298012" y="71859"/>
                  </a:lnTo>
                  <a:lnTo>
                    <a:pt x="300229" y="71674"/>
                  </a:lnTo>
                  <a:lnTo>
                    <a:pt x="305033" y="64100"/>
                  </a:lnTo>
                  <a:lnTo>
                    <a:pt x="309836" y="56157"/>
                  </a:lnTo>
                  <a:lnTo>
                    <a:pt x="314271" y="47844"/>
                  </a:lnTo>
                  <a:lnTo>
                    <a:pt x="315933" y="44334"/>
                  </a:lnTo>
                  <a:lnTo>
                    <a:pt x="319259" y="36945"/>
                  </a:lnTo>
                  <a:lnTo>
                    <a:pt x="321106" y="33435"/>
                  </a:lnTo>
                  <a:lnTo>
                    <a:pt x="323139" y="30110"/>
                  </a:lnTo>
                  <a:lnTo>
                    <a:pt x="325725" y="27339"/>
                  </a:lnTo>
                  <a:lnTo>
                    <a:pt x="328866" y="25123"/>
                  </a:lnTo>
                  <a:lnTo>
                    <a:pt x="329236" y="29002"/>
                  </a:lnTo>
                  <a:lnTo>
                    <a:pt x="328866" y="32512"/>
                  </a:lnTo>
                  <a:lnTo>
                    <a:pt x="327758" y="36022"/>
                  </a:lnTo>
                  <a:lnTo>
                    <a:pt x="326280" y="39347"/>
                  </a:lnTo>
                  <a:lnTo>
                    <a:pt x="324617" y="42672"/>
                  </a:lnTo>
                  <a:lnTo>
                    <a:pt x="322769" y="45997"/>
                  </a:lnTo>
                  <a:lnTo>
                    <a:pt x="321106" y="49137"/>
                  </a:lnTo>
                  <a:lnTo>
                    <a:pt x="317966" y="54679"/>
                  </a:lnTo>
                  <a:lnTo>
                    <a:pt x="315010" y="60036"/>
                  </a:lnTo>
                  <a:lnTo>
                    <a:pt x="312053" y="65763"/>
                  </a:lnTo>
                  <a:lnTo>
                    <a:pt x="310021" y="71674"/>
                  </a:lnTo>
                  <a:lnTo>
                    <a:pt x="311130" y="72043"/>
                  </a:lnTo>
                  <a:lnTo>
                    <a:pt x="312238" y="72043"/>
                  </a:lnTo>
                  <a:lnTo>
                    <a:pt x="313716" y="71674"/>
                  </a:lnTo>
                  <a:lnTo>
                    <a:pt x="315564" y="71674"/>
                  </a:lnTo>
                  <a:lnTo>
                    <a:pt x="323878" y="59851"/>
                  </a:lnTo>
                  <a:lnTo>
                    <a:pt x="331822" y="47659"/>
                  </a:lnTo>
                  <a:lnTo>
                    <a:pt x="339952" y="35652"/>
                  </a:lnTo>
                  <a:lnTo>
                    <a:pt x="341614" y="35652"/>
                  </a:lnTo>
                  <a:lnTo>
                    <a:pt x="342723" y="36206"/>
                  </a:lnTo>
                  <a:lnTo>
                    <a:pt x="343462" y="37130"/>
                  </a:lnTo>
                  <a:lnTo>
                    <a:pt x="344201" y="39716"/>
                  </a:lnTo>
                  <a:lnTo>
                    <a:pt x="344386" y="41194"/>
                  </a:lnTo>
                  <a:lnTo>
                    <a:pt x="340136" y="46736"/>
                  </a:lnTo>
                  <a:lnTo>
                    <a:pt x="336072" y="52462"/>
                  </a:lnTo>
                  <a:lnTo>
                    <a:pt x="332377" y="58558"/>
                  </a:lnTo>
                  <a:lnTo>
                    <a:pt x="328497" y="64654"/>
                  </a:lnTo>
                  <a:lnTo>
                    <a:pt x="324617" y="70566"/>
                  </a:lnTo>
                  <a:lnTo>
                    <a:pt x="325356" y="71489"/>
                  </a:lnTo>
                  <a:lnTo>
                    <a:pt x="326464" y="71859"/>
                  </a:lnTo>
                  <a:lnTo>
                    <a:pt x="327942" y="71859"/>
                  </a:lnTo>
                  <a:lnTo>
                    <a:pt x="329421" y="71674"/>
                  </a:lnTo>
                  <a:lnTo>
                    <a:pt x="332007" y="71304"/>
                  </a:lnTo>
                  <a:lnTo>
                    <a:pt x="332746" y="71674"/>
                  </a:lnTo>
                  <a:lnTo>
                    <a:pt x="335518" y="69642"/>
                  </a:lnTo>
                  <a:lnTo>
                    <a:pt x="338104" y="67240"/>
                  </a:lnTo>
                  <a:lnTo>
                    <a:pt x="342538" y="61699"/>
                  </a:lnTo>
                  <a:lnTo>
                    <a:pt x="344940" y="58928"/>
                  </a:lnTo>
                  <a:lnTo>
                    <a:pt x="346418" y="57080"/>
                  </a:lnTo>
                  <a:lnTo>
                    <a:pt x="347896" y="55048"/>
                  </a:lnTo>
                  <a:lnTo>
                    <a:pt x="349559" y="52832"/>
                  </a:lnTo>
                  <a:lnTo>
                    <a:pt x="351407" y="50984"/>
                  </a:lnTo>
                  <a:lnTo>
                    <a:pt x="353254" y="49507"/>
                  </a:lnTo>
                  <a:lnTo>
                    <a:pt x="355471" y="48583"/>
                  </a:lnTo>
                  <a:lnTo>
                    <a:pt x="357873" y="48398"/>
                  </a:lnTo>
                  <a:lnTo>
                    <a:pt x="357319" y="52093"/>
                  </a:lnTo>
                  <a:lnTo>
                    <a:pt x="356025" y="55418"/>
                  </a:lnTo>
                  <a:lnTo>
                    <a:pt x="354178" y="58374"/>
                  </a:lnTo>
                  <a:lnTo>
                    <a:pt x="352146" y="61329"/>
                  </a:lnTo>
                  <a:lnTo>
                    <a:pt x="347342" y="66871"/>
                  </a:lnTo>
                  <a:lnTo>
                    <a:pt x="345125" y="69642"/>
                  </a:lnTo>
                  <a:lnTo>
                    <a:pt x="343093" y="72413"/>
                  </a:lnTo>
                  <a:lnTo>
                    <a:pt x="346233" y="73521"/>
                  </a:lnTo>
                  <a:lnTo>
                    <a:pt x="349005" y="73891"/>
                  </a:lnTo>
                  <a:lnTo>
                    <a:pt x="351407" y="73706"/>
                  </a:lnTo>
                  <a:lnTo>
                    <a:pt x="353624" y="72782"/>
                  </a:lnTo>
                  <a:lnTo>
                    <a:pt x="355471" y="71674"/>
                  </a:lnTo>
                  <a:lnTo>
                    <a:pt x="357134" y="70011"/>
                  </a:lnTo>
                  <a:lnTo>
                    <a:pt x="360460" y="66317"/>
                  </a:lnTo>
                  <a:lnTo>
                    <a:pt x="361938" y="64285"/>
                  </a:lnTo>
                  <a:lnTo>
                    <a:pt x="363600" y="62253"/>
                  </a:lnTo>
                  <a:lnTo>
                    <a:pt x="365263" y="60590"/>
                  </a:lnTo>
                  <a:lnTo>
                    <a:pt x="367296" y="58928"/>
                  </a:lnTo>
                  <a:lnTo>
                    <a:pt x="369513" y="57819"/>
                  </a:lnTo>
                  <a:lnTo>
                    <a:pt x="371915" y="57080"/>
                  </a:lnTo>
                  <a:lnTo>
                    <a:pt x="372469" y="59667"/>
                  </a:lnTo>
                  <a:lnTo>
                    <a:pt x="372469" y="61883"/>
                  </a:lnTo>
                  <a:lnTo>
                    <a:pt x="371545" y="63915"/>
                  </a:lnTo>
                  <a:lnTo>
                    <a:pt x="370436" y="65763"/>
                  </a:lnTo>
                  <a:lnTo>
                    <a:pt x="367111" y="69088"/>
                  </a:lnTo>
                  <a:lnTo>
                    <a:pt x="363416" y="72413"/>
                  </a:lnTo>
                  <a:lnTo>
                    <a:pt x="361938" y="74260"/>
                  </a:lnTo>
                  <a:lnTo>
                    <a:pt x="360829" y="76107"/>
                  </a:lnTo>
                  <a:lnTo>
                    <a:pt x="365633" y="77770"/>
                  </a:lnTo>
                  <a:lnTo>
                    <a:pt x="370621" y="79063"/>
                  </a:lnTo>
                  <a:lnTo>
                    <a:pt x="373023" y="77585"/>
                  </a:lnTo>
                  <a:lnTo>
                    <a:pt x="375240" y="75738"/>
                  </a:lnTo>
                  <a:lnTo>
                    <a:pt x="379305" y="71674"/>
                  </a:lnTo>
                  <a:lnTo>
                    <a:pt x="381522" y="69827"/>
                  </a:lnTo>
                  <a:lnTo>
                    <a:pt x="383739" y="68164"/>
                  </a:lnTo>
                  <a:lnTo>
                    <a:pt x="386326" y="67240"/>
                  </a:lnTo>
                  <a:lnTo>
                    <a:pt x="389097" y="66871"/>
                  </a:lnTo>
                  <a:lnTo>
                    <a:pt x="389651" y="69088"/>
                  </a:lnTo>
                  <a:lnTo>
                    <a:pt x="389282" y="71120"/>
                  </a:lnTo>
                  <a:lnTo>
                    <a:pt x="388173" y="73152"/>
                  </a:lnTo>
                  <a:lnTo>
                    <a:pt x="386695" y="74999"/>
                  </a:lnTo>
                  <a:lnTo>
                    <a:pt x="383000" y="78324"/>
                  </a:lnTo>
                  <a:lnTo>
                    <a:pt x="381337" y="79802"/>
                  </a:lnTo>
                  <a:lnTo>
                    <a:pt x="379859" y="81464"/>
                  </a:lnTo>
                  <a:lnTo>
                    <a:pt x="382446" y="82758"/>
                  </a:lnTo>
                  <a:lnTo>
                    <a:pt x="385402" y="83866"/>
                  </a:lnTo>
                  <a:lnTo>
                    <a:pt x="388543" y="84790"/>
                  </a:lnTo>
                  <a:lnTo>
                    <a:pt x="391499" y="85898"/>
                  </a:lnTo>
                  <a:lnTo>
                    <a:pt x="393162" y="85159"/>
                  </a:lnTo>
                  <a:lnTo>
                    <a:pt x="396118" y="82942"/>
                  </a:lnTo>
                  <a:lnTo>
                    <a:pt x="397596" y="82019"/>
                  </a:lnTo>
                  <a:lnTo>
                    <a:pt x="399443" y="81464"/>
                  </a:lnTo>
                  <a:lnTo>
                    <a:pt x="401845" y="81464"/>
                  </a:lnTo>
                  <a:lnTo>
                    <a:pt x="402215" y="83127"/>
                  </a:lnTo>
                  <a:lnTo>
                    <a:pt x="402030" y="84974"/>
                  </a:lnTo>
                  <a:lnTo>
                    <a:pt x="401106" y="86637"/>
                  </a:lnTo>
                  <a:lnTo>
                    <a:pt x="400182" y="88115"/>
                  </a:lnTo>
                  <a:lnTo>
                    <a:pt x="399443" y="89592"/>
                  </a:lnTo>
                  <a:lnTo>
                    <a:pt x="407942" y="93656"/>
                  </a:lnTo>
                  <a:lnTo>
                    <a:pt x="416071" y="97720"/>
                  </a:lnTo>
                  <a:lnTo>
                    <a:pt x="424570" y="101784"/>
                  </a:lnTo>
                  <a:lnTo>
                    <a:pt x="425124" y="105294"/>
                  </a:lnTo>
                  <a:lnTo>
                    <a:pt x="425679" y="108619"/>
                  </a:lnTo>
                  <a:lnTo>
                    <a:pt x="426602" y="111760"/>
                  </a:lnTo>
                  <a:lnTo>
                    <a:pt x="427711" y="114531"/>
                  </a:lnTo>
                  <a:lnTo>
                    <a:pt x="427341" y="115824"/>
                  </a:lnTo>
                  <a:lnTo>
                    <a:pt x="426787" y="116563"/>
                  </a:lnTo>
                  <a:lnTo>
                    <a:pt x="425863" y="117302"/>
                  </a:lnTo>
                  <a:lnTo>
                    <a:pt x="425124" y="117856"/>
                  </a:lnTo>
                  <a:lnTo>
                    <a:pt x="424570" y="118779"/>
                  </a:lnTo>
                  <a:lnTo>
                    <a:pt x="424570" y="120072"/>
                  </a:lnTo>
                  <a:lnTo>
                    <a:pt x="426233" y="123028"/>
                  </a:lnTo>
                  <a:lnTo>
                    <a:pt x="428265" y="125799"/>
                  </a:lnTo>
                  <a:lnTo>
                    <a:pt x="430482" y="128016"/>
                  </a:lnTo>
                  <a:lnTo>
                    <a:pt x="432884" y="130232"/>
                  </a:lnTo>
                  <a:lnTo>
                    <a:pt x="435286" y="132264"/>
                  </a:lnTo>
                  <a:lnTo>
                    <a:pt x="437688" y="134666"/>
                  </a:lnTo>
                  <a:lnTo>
                    <a:pt x="439535" y="137252"/>
                  </a:lnTo>
                  <a:lnTo>
                    <a:pt x="441013" y="140392"/>
                  </a:lnTo>
                  <a:lnTo>
                    <a:pt x="439720" y="143163"/>
                  </a:lnTo>
                  <a:lnTo>
                    <a:pt x="438796" y="146488"/>
                  </a:lnTo>
                  <a:lnTo>
                    <a:pt x="438242" y="150183"/>
                  </a:lnTo>
                  <a:lnTo>
                    <a:pt x="437873" y="154062"/>
                  </a:lnTo>
                  <a:lnTo>
                    <a:pt x="437873" y="161267"/>
                  </a:lnTo>
                  <a:lnTo>
                    <a:pt x="438057" y="164222"/>
                  </a:lnTo>
                  <a:lnTo>
                    <a:pt x="439351" y="164961"/>
                  </a:lnTo>
                  <a:lnTo>
                    <a:pt x="440829" y="165700"/>
                  </a:lnTo>
                  <a:lnTo>
                    <a:pt x="442492" y="166254"/>
                  </a:lnTo>
                  <a:lnTo>
                    <a:pt x="443970" y="166808"/>
                  </a:lnTo>
                  <a:lnTo>
                    <a:pt x="445078" y="167917"/>
                  </a:lnTo>
                  <a:lnTo>
                    <a:pt x="445817" y="169210"/>
                  </a:lnTo>
                  <a:lnTo>
                    <a:pt x="446002" y="171057"/>
                  </a:lnTo>
                  <a:lnTo>
                    <a:pt x="446002" y="172166"/>
                  </a:lnTo>
                  <a:lnTo>
                    <a:pt x="445448" y="172720"/>
                  </a:lnTo>
                  <a:lnTo>
                    <a:pt x="444524" y="173089"/>
                  </a:lnTo>
                  <a:lnTo>
                    <a:pt x="443600" y="173089"/>
                  </a:lnTo>
                  <a:lnTo>
                    <a:pt x="442492" y="173274"/>
                  </a:lnTo>
                  <a:lnTo>
                    <a:pt x="441752" y="173643"/>
                  </a:lnTo>
                  <a:lnTo>
                    <a:pt x="441013" y="174198"/>
                  </a:lnTo>
                  <a:lnTo>
                    <a:pt x="441013" y="175306"/>
                  </a:lnTo>
                  <a:lnTo>
                    <a:pt x="441198" y="176414"/>
                  </a:lnTo>
                  <a:lnTo>
                    <a:pt x="441752" y="177153"/>
                  </a:lnTo>
                  <a:lnTo>
                    <a:pt x="443046" y="177707"/>
                  </a:lnTo>
                  <a:lnTo>
                    <a:pt x="444339" y="178077"/>
                  </a:lnTo>
                  <a:lnTo>
                    <a:pt x="447295" y="179185"/>
                  </a:lnTo>
                  <a:lnTo>
                    <a:pt x="448588" y="180109"/>
                  </a:lnTo>
                  <a:lnTo>
                    <a:pt x="449512" y="181217"/>
                  </a:lnTo>
                  <a:lnTo>
                    <a:pt x="449697" y="182695"/>
                  </a:lnTo>
                  <a:lnTo>
                    <a:pt x="448588" y="183803"/>
                  </a:lnTo>
                  <a:lnTo>
                    <a:pt x="446926" y="184358"/>
                  </a:lnTo>
                  <a:lnTo>
                    <a:pt x="445078" y="184542"/>
                  </a:lnTo>
                  <a:lnTo>
                    <a:pt x="441013" y="184173"/>
                  </a:lnTo>
                  <a:lnTo>
                    <a:pt x="439351" y="183988"/>
                  </a:lnTo>
                  <a:lnTo>
                    <a:pt x="438057" y="183803"/>
                  </a:lnTo>
                  <a:lnTo>
                    <a:pt x="436949" y="185281"/>
                  </a:lnTo>
                  <a:lnTo>
                    <a:pt x="436579" y="186759"/>
                  </a:lnTo>
                  <a:lnTo>
                    <a:pt x="436579" y="188606"/>
                  </a:lnTo>
                  <a:lnTo>
                    <a:pt x="436764" y="190454"/>
                  </a:lnTo>
                  <a:lnTo>
                    <a:pt x="436764" y="194887"/>
                  </a:lnTo>
                  <a:lnTo>
                    <a:pt x="438242" y="195441"/>
                  </a:lnTo>
                  <a:lnTo>
                    <a:pt x="439905" y="195995"/>
                  </a:lnTo>
                  <a:lnTo>
                    <a:pt x="443600" y="197104"/>
                  </a:lnTo>
                  <a:lnTo>
                    <a:pt x="445078" y="197843"/>
                  </a:lnTo>
                  <a:lnTo>
                    <a:pt x="446187" y="198951"/>
                  </a:lnTo>
                  <a:lnTo>
                    <a:pt x="446741" y="200059"/>
                  </a:lnTo>
                  <a:lnTo>
                    <a:pt x="446556" y="201537"/>
                  </a:lnTo>
                  <a:lnTo>
                    <a:pt x="446002" y="202461"/>
                  </a:lnTo>
                  <a:lnTo>
                    <a:pt x="445078" y="202830"/>
                  </a:lnTo>
                  <a:lnTo>
                    <a:pt x="443785" y="203015"/>
                  </a:lnTo>
                  <a:lnTo>
                    <a:pt x="439905" y="202461"/>
                  </a:lnTo>
                  <a:lnTo>
                    <a:pt x="438796" y="202461"/>
                  </a:lnTo>
                  <a:lnTo>
                    <a:pt x="438057" y="202830"/>
                  </a:lnTo>
                  <a:lnTo>
                    <a:pt x="437134" y="203754"/>
                  </a:lnTo>
                  <a:lnTo>
                    <a:pt x="436764" y="205232"/>
                  </a:lnTo>
                  <a:lnTo>
                    <a:pt x="436579" y="207079"/>
                  </a:lnTo>
                  <a:lnTo>
                    <a:pt x="436764" y="208926"/>
                  </a:lnTo>
                  <a:lnTo>
                    <a:pt x="436949" y="210958"/>
                  </a:lnTo>
                  <a:lnTo>
                    <a:pt x="436764" y="212621"/>
                  </a:lnTo>
                  <a:lnTo>
                    <a:pt x="438612" y="213175"/>
                  </a:lnTo>
                  <a:lnTo>
                    <a:pt x="440459" y="213544"/>
                  </a:lnTo>
                  <a:lnTo>
                    <a:pt x="442492" y="213729"/>
                  </a:lnTo>
                  <a:lnTo>
                    <a:pt x="446556" y="214468"/>
                  </a:lnTo>
                  <a:lnTo>
                    <a:pt x="448219" y="215207"/>
                  </a:lnTo>
                  <a:lnTo>
                    <a:pt x="449512" y="216131"/>
                  </a:lnTo>
                  <a:lnTo>
                    <a:pt x="450436" y="217424"/>
                  </a:lnTo>
                  <a:lnTo>
                    <a:pt x="450990" y="219456"/>
                  </a:lnTo>
                  <a:lnTo>
                    <a:pt x="450806" y="221857"/>
                  </a:lnTo>
                  <a:lnTo>
                    <a:pt x="448773" y="222227"/>
                  </a:lnTo>
                  <a:lnTo>
                    <a:pt x="447110" y="222227"/>
                  </a:lnTo>
                  <a:lnTo>
                    <a:pt x="441568" y="220564"/>
                  </a:lnTo>
                  <a:lnTo>
                    <a:pt x="439351" y="220195"/>
                  </a:lnTo>
                  <a:lnTo>
                    <a:pt x="436764" y="220564"/>
                  </a:lnTo>
                  <a:lnTo>
                    <a:pt x="436025" y="222596"/>
                  </a:lnTo>
                  <a:lnTo>
                    <a:pt x="435840" y="224443"/>
                  </a:lnTo>
                  <a:lnTo>
                    <a:pt x="435840" y="226291"/>
                  </a:lnTo>
                  <a:lnTo>
                    <a:pt x="435656" y="228507"/>
                  </a:lnTo>
                  <a:lnTo>
                    <a:pt x="436949" y="229616"/>
                  </a:lnTo>
                  <a:lnTo>
                    <a:pt x="438796" y="230355"/>
                  </a:lnTo>
                  <a:lnTo>
                    <a:pt x="440829" y="230909"/>
                  </a:lnTo>
                  <a:lnTo>
                    <a:pt x="443046" y="231278"/>
                  </a:lnTo>
                  <a:lnTo>
                    <a:pt x="445078" y="231648"/>
                  </a:lnTo>
                  <a:lnTo>
                    <a:pt x="446926" y="232387"/>
                  </a:lnTo>
                  <a:lnTo>
                    <a:pt x="448588" y="233310"/>
                  </a:lnTo>
                  <a:lnTo>
                    <a:pt x="449697" y="234603"/>
                  </a:lnTo>
                  <a:lnTo>
                    <a:pt x="448958" y="235896"/>
                  </a:lnTo>
                  <a:lnTo>
                    <a:pt x="447665" y="236820"/>
                  </a:lnTo>
                  <a:lnTo>
                    <a:pt x="445817" y="237374"/>
                  </a:lnTo>
                  <a:lnTo>
                    <a:pt x="443785" y="237744"/>
                  </a:lnTo>
                  <a:lnTo>
                    <a:pt x="439351" y="237744"/>
                  </a:lnTo>
                  <a:lnTo>
                    <a:pt x="437318" y="237374"/>
                  </a:lnTo>
                  <a:lnTo>
                    <a:pt x="435656" y="237190"/>
                  </a:lnTo>
                  <a:lnTo>
                    <a:pt x="434547" y="240330"/>
                  </a:lnTo>
                  <a:lnTo>
                    <a:pt x="434177" y="243286"/>
                  </a:lnTo>
                  <a:lnTo>
                    <a:pt x="434547" y="246241"/>
                  </a:lnTo>
                  <a:lnTo>
                    <a:pt x="435286" y="248643"/>
                  </a:lnTo>
                  <a:lnTo>
                    <a:pt x="436579" y="250859"/>
                  </a:lnTo>
                  <a:lnTo>
                    <a:pt x="438427" y="252522"/>
                  </a:lnTo>
                  <a:lnTo>
                    <a:pt x="440829" y="253630"/>
                  </a:lnTo>
                  <a:lnTo>
                    <a:pt x="443600" y="254000"/>
                  </a:lnTo>
                  <a:lnTo>
                    <a:pt x="446556" y="253630"/>
                  </a:lnTo>
                  <a:lnTo>
                    <a:pt x="446187" y="255478"/>
                  </a:lnTo>
                  <a:lnTo>
                    <a:pt x="445263" y="257140"/>
                  </a:lnTo>
                  <a:lnTo>
                    <a:pt x="443785" y="258248"/>
                  </a:lnTo>
                  <a:lnTo>
                    <a:pt x="442122" y="258987"/>
                  </a:lnTo>
                  <a:lnTo>
                    <a:pt x="440090" y="259542"/>
                  </a:lnTo>
                  <a:lnTo>
                    <a:pt x="438057" y="259726"/>
                  </a:lnTo>
                  <a:lnTo>
                    <a:pt x="434362" y="259726"/>
                  </a:lnTo>
                  <a:lnTo>
                    <a:pt x="433623" y="261574"/>
                  </a:lnTo>
                  <a:lnTo>
                    <a:pt x="433254" y="263606"/>
                  </a:lnTo>
                  <a:lnTo>
                    <a:pt x="433069" y="266007"/>
                  </a:lnTo>
                  <a:lnTo>
                    <a:pt x="434916" y="266561"/>
                  </a:lnTo>
                  <a:lnTo>
                    <a:pt x="438981" y="266931"/>
                  </a:lnTo>
                  <a:lnTo>
                    <a:pt x="440829" y="267115"/>
                  </a:lnTo>
                  <a:lnTo>
                    <a:pt x="442492" y="267854"/>
                  </a:lnTo>
                  <a:lnTo>
                    <a:pt x="443600" y="268963"/>
                  </a:lnTo>
                  <a:lnTo>
                    <a:pt x="443600" y="272103"/>
                  </a:lnTo>
                  <a:lnTo>
                    <a:pt x="442676" y="273027"/>
                  </a:lnTo>
                  <a:lnTo>
                    <a:pt x="441568" y="273396"/>
                  </a:lnTo>
                  <a:lnTo>
                    <a:pt x="439905" y="273581"/>
                  </a:lnTo>
                  <a:lnTo>
                    <a:pt x="438242" y="273396"/>
                  </a:lnTo>
                  <a:lnTo>
                    <a:pt x="436395" y="273211"/>
                  </a:lnTo>
                  <a:lnTo>
                    <a:pt x="434732" y="273396"/>
                  </a:lnTo>
                  <a:lnTo>
                    <a:pt x="433069" y="273950"/>
                  </a:lnTo>
                  <a:lnTo>
                    <a:pt x="432515" y="275243"/>
                  </a:lnTo>
                  <a:lnTo>
                    <a:pt x="432330" y="277091"/>
                  </a:lnTo>
                  <a:lnTo>
                    <a:pt x="432330" y="280970"/>
                  </a:lnTo>
                  <a:lnTo>
                    <a:pt x="431960" y="282448"/>
                  </a:lnTo>
                  <a:lnTo>
                    <a:pt x="434547" y="285034"/>
                  </a:lnTo>
                  <a:lnTo>
                    <a:pt x="436025" y="286142"/>
                  </a:lnTo>
                  <a:lnTo>
                    <a:pt x="437503" y="287435"/>
                  </a:lnTo>
                  <a:lnTo>
                    <a:pt x="438612" y="288913"/>
                  </a:lnTo>
                  <a:lnTo>
                    <a:pt x="439535" y="290576"/>
                  </a:lnTo>
                  <a:lnTo>
                    <a:pt x="439720" y="292423"/>
                  </a:lnTo>
                  <a:lnTo>
                    <a:pt x="439166" y="294640"/>
                  </a:lnTo>
                  <a:lnTo>
                    <a:pt x="437503" y="295009"/>
                  </a:lnTo>
                  <a:lnTo>
                    <a:pt x="435656" y="294640"/>
                  </a:lnTo>
                  <a:lnTo>
                    <a:pt x="433993" y="293901"/>
                  </a:lnTo>
                  <a:lnTo>
                    <a:pt x="431960" y="293531"/>
                  </a:lnTo>
                  <a:lnTo>
                    <a:pt x="431221" y="294824"/>
                  </a:lnTo>
                  <a:lnTo>
                    <a:pt x="430852" y="296302"/>
                  </a:lnTo>
                  <a:lnTo>
                    <a:pt x="430852" y="301844"/>
                  </a:lnTo>
                  <a:lnTo>
                    <a:pt x="430667" y="303322"/>
                  </a:lnTo>
                  <a:lnTo>
                    <a:pt x="431776" y="304246"/>
                  </a:lnTo>
                  <a:lnTo>
                    <a:pt x="434362" y="305723"/>
                  </a:lnTo>
                  <a:lnTo>
                    <a:pt x="435471" y="306647"/>
                  </a:lnTo>
                  <a:lnTo>
                    <a:pt x="436395" y="307755"/>
                  </a:lnTo>
                  <a:lnTo>
                    <a:pt x="436764" y="309233"/>
                  </a:lnTo>
                  <a:lnTo>
                    <a:pt x="436764" y="311265"/>
                  </a:lnTo>
                  <a:lnTo>
                    <a:pt x="435101" y="311819"/>
                  </a:lnTo>
                  <a:lnTo>
                    <a:pt x="433438" y="312189"/>
                  </a:lnTo>
                  <a:lnTo>
                    <a:pt x="431776" y="312374"/>
                  </a:lnTo>
                  <a:lnTo>
                    <a:pt x="430113" y="311819"/>
                  </a:lnTo>
                  <a:lnTo>
                    <a:pt x="428820" y="318100"/>
                  </a:lnTo>
                  <a:lnTo>
                    <a:pt x="428080" y="324750"/>
                  </a:lnTo>
                  <a:lnTo>
                    <a:pt x="427526" y="331585"/>
                  </a:lnTo>
                  <a:lnTo>
                    <a:pt x="427526" y="345624"/>
                  </a:lnTo>
                  <a:lnTo>
                    <a:pt x="427711" y="352459"/>
                  </a:lnTo>
                  <a:lnTo>
                    <a:pt x="427711" y="358925"/>
                  </a:lnTo>
                  <a:lnTo>
                    <a:pt x="428080" y="359848"/>
                  </a:lnTo>
                  <a:lnTo>
                    <a:pt x="428635" y="360587"/>
                  </a:lnTo>
                  <a:lnTo>
                    <a:pt x="429374" y="361142"/>
                  </a:lnTo>
                  <a:lnTo>
                    <a:pt x="429928" y="361880"/>
                  </a:lnTo>
                  <a:lnTo>
                    <a:pt x="430298" y="362989"/>
                  </a:lnTo>
                  <a:lnTo>
                    <a:pt x="430113" y="364467"/>
                  </a:lnTo>
                  <a:lnTo>
                    <a:pt x="429559" y="365021"/>
                  </a:lnTo>
                  <a:lnTo>
                    <a:pt x="429004" y="365760"/>
                  </a:lnTo>
                  <a:lnTo>
                    <a:pt x="428635" y="366314"/>
                  </a:lnTo>
                  <a:lnTo>
                    <a:pt x="428265" y="367053"/>
                  </a:lnTo>
                  <a:lnTo>
                    <a:pt x="424385" y="366314"/>
                  </a:lnTo>
                  <a:lnTo>
                    <a:pt x="420875" y="365021"/>
                  </a:lnTo>
                  <a:lnTo>
                    <a:pt x="417919" y="363358"/>
                  </a:lnTo>
                  <a:lnTo>
                    <a:pt x="415148" y="361511"/>
                  </a:lnTo>
                  <a:lnTo>
                    <a:pt x="407388" y="355415"/>
                  </a:lnTo>
                  <a:lnTo>
                    <a:pt x="404432" y="353752"/>
                  </a:lnTo>
                  <a:lnTo>
                    <a:pt x="401291" y="352275"/>
                  </a:lnTo>
                  <a:lnTo>
                    <a:pt x="397041" y="348765"/>
                  </a:lnTo>
                  <a:lnTo>
                    <a:pt x="392053" y="345624"/>
                  </a:lnTo>
                  <a:lnTo>
                    <a:pt x="386695" y="343038"/>
                  </a:lnTo>
                  <a:lnTo>
                    <a:pt x="380783" y="340637"/>
                  </a:lnTo>
                  <a:lnTo>
                    <a:pt x="374686" y="338790"/>
                  </a:lnTo>
                  <a:lnTo>
                    <a:pt x="368774" y="336942"/>
                  </a:lnTo>
                  <a:lnTo>
                    <a:pt x="362677" y="335464"/>
                  </a:lnTo>
                  <a:lnTo>
                    <a:pt x="357134" y="333987"/>
                  </a:lnTo>
                  <a:lnTo>
                    <a:pt x="360275" y="338974"/>
                  </a:lnTo>
                  <a:lnTo>
                    <a:pt x="363970" y="344147"/>
                  </a:lnTo>
                  <a:lnTo>
                    <a:pt x="368035" y="349319"/>
                  </a:lnTo>
                  <a:lnTo>
                    <a:pt x="372284" y="354491"/>
                  </a:lnTo>
                  <a:lnTo>
                    <a:pt x="376164" y="359848"/>
                  </a:lnTo>
                  <a:lnTo>
                    <a:pt x="379674" y="365206"/>
                  </a:lnTo>
                  <a:lnTo>
                    <a:pt x="382261" y="370563"/>
                  </a:lnTo>
                  <a:lnTo>
                    <a:pt x="380968" y="372410"/>
                  </a:lnTo>
                  <a:lnTo>
                    <a:pt x="379674" y="373518"/>
                  </a:lnTo>
                  <a:lnTo>
                    <a:pt x="378566" y="373703"/>
                  </a:lnTo>
                  <a:lnTo>
                    <a:pt x="377457" y="373149"/>
                  </a:lnTo>
                  <a:lnTo>
                    <a:pt x="376349" y="372225"/>
                  </a:lnTo>
                  <a:lnTo>
                    <a:pt x="375425" y="370932"/>
                  </a:lnTo>
                  <a:lnTo>
                    <a:pt x="374316" y="369270"/>
                  </a:lnTo>
                  <a:lnTo>
                    <a:pt x="372469" y="366314"/>
                  </a:lnTo>
                  <a:lnTo>
                    <a:pt x="369513" y="362435"/>
                  </a:lnTo>
                  <a:lnTo>
                    <a:pt x="366002" y="358001"/>
                  </a:lnTo>
                  <a:lnTo>
                    <a:pt x="362307" y="353383"/>
                  </a:lnTo>
                  <a:lnTo>
                    <a:pt x="358243" y="348580"/>
                  </a:lnTo>
                  <a:lnTo>
                    <a:pt x="354363" y="343962"/>
                  </a:lnTo>
                  <a:lnTo>
                    <a:pt x="350668" y="339159"/>
                  </a:lnTo>
                  <a:lnTo>
                    <a:pt x="347527" y="334910"/>
                  </a:lnTo>
                  <a:lnTo>
                    <a:pt x="344940" y="330846"/>
                  </a:lnTo>
                  <a:lnTo>
                    <a:pt x="341799" y="330292"/>
                  </a:lnTo>
                  <a:lnTo>
                    <a:pt x="338843" y="329738"/>
                  </a:lnTo>
                  <a:lnTo>
                    <a:pt x="335887" y="329368"/>
                  </a:lnTo>
                  <a:lnTo>
                    <a:pt x="333300" y="329553"/>
                  </a:lnTo>
                  <a:lnTo>
                    <a:pt x="338843" y="337681"/>
                  </a:lnTo>
                  <a:lnTo>
                    <a:pt x="344940" y="345624"/>
                  </a:lnTo>
                  <a:lnTo>
                    <a:pt x="351407" y="353937"/>
                  </a:lnTo>
                  <a:lnTo>
                    <a:pt x="357688" y="362250"/>
                  </a:lnTo>
                  <a:lnTo>
                    <a:pt x="363785" y="370932"/>
                  </a:lnTo>
                  <a:lnTo>
                    <a:pt x="369328" y="379799"/>
                  </a:lnTo>
                  <a:lnTo>
                    <a:pt x="369328" y="383309"/>
                  </a:lnTo>
                  <a:lnTo>
                    <a:pt x="368774" y="384232"/>
                  </a:lnTo>
                  <a:lnTo>
                    <a:pt x="367296" y="384787"/>
                  </a:lnTo>
                  <a:lnTo>
                    <a:pt x="366002" y="384602"/>
                  </a:lnTo>
                  <a:lnTo>
                    <a:pt x="364894" y="384232"/>
                  </a:lnTo>
                  <a:lnTo>
                    <a:pt x="362677" y="382755"/>
                  </a:lnTo>
                  <a:lnTo>
                    <a:pt x="361568" y="382200"/>
                  </a:lnTo>
                  <a:lnTo>
                    <a:pt x="359905" y="378506"/>
                  </a:lnTo>
                  <a:lnTo>
                    <a:pt x="357873" y="374996"/>
                  </a:lnTo>
                  <a:lnTo>
                    <a:pt x="356025" y="371302"/>
                  </a:lnTo>
                  <a:lnTo>
                    <a:pt x="347342" y="360033"/>
                  </a:lnTo>
                  <a:lnTo>
                    <a:pt x="328866" y="338235"/>
                  </a:lnTo>
                  <a:lnTo>
                    <a:pt x="326280" y="334541"/>
                  </a:lnTo>
                  <a:lnTo>
                    <a:pt x="324986" y="332509"/>
                  </a:lnTo>
                  <a:lnTo>
                    <a:pt x="323324" y="330662"/>
                  </a:lnTo>
                  <a:lnTo>
                    <a:pt x="321476" y="329368"/>
                  </a:lnTo>
                  <a:lnTo>
                    <a:pt x="319259" y="328445"/>
                  </a:lnTo>
                  <a:lnTo>
                    <a:pt x="322585" y="335834"/>
                  </a:lnTo>
                  <a:lnTo>
                    <a:pt x="326464" y="343038"/>
                  </a:lnTo>
                  <a:lnTo>
                    <a:pt x="330899" y="350243"/>
                  </a:lnTo>
                  <a:lnTo>
                    <a:pt x="335702" y="357078"/>
                  </a:lnTo>
                  <a:lnTo>
                    <a:pt x="340691" y="364097"/>
                  </a:lnTo>
                  <a:lnTo>
                    <a:pt x="345494" y="370932"/>
                  </a:lnTo>
                  <a:lnTo>
                    <a:pt x="350113" y="377952"/>
                  </a:lnTo>
                  <a:lnTo>
                    <a:pt x="354363" y="384971"/>
                  </a:lnTo>
                  <a:lnTo>
                    <a:pt x="357873" y="392176"/>
                  </a:lnTo>
                  <a:lnTo>
                    <a:pt x="356025" y="394023"/>
                  </a:lnTo>
                  <a:lnTo>
                    <a:pt x="354363" y="394762"/>
                  </a:lnTo>
                  <a:lnTo>
                    <a:pt x="352885" y="394577"/>
                  </a:lnTo>
                  <a:lnTo>
                    <a:pt x="351407" y="393654"/>
                  </a:lnTo>
                  <a:lnTo>
                    <a:pt x="350113" y="392176"/>
                  </a:lnTo>
                  <a:lnTo>
                    <a:pt x="348820" y="390144"/>
                  </a:lnTo>
                  <a:lnTo>
                    <a:pt x="347527" y="387927"/>
                  </a:lnTo>
                  <a:lnTo>
                    <a:pt x="346233" y="385526"/>
                  </a:lnTo>
                  <a:lnTo>
                    <a:pt x="344016" y="380723"/>
                  </a:lnTo>
                  <a:lnTo>
                    <a:pt x="342908" y="378875"/>
                  </a:lnTo>
                  <a:lnTo>
                    <a:pt x="341799" y="377398"/>
                  </a:lnTo>
                  <a:lnTo>
                    <a:pt x="334963" y="368531"/>
                  </a:lnTo>
                  <a:lnTo>
                    <a:pt x="322030" y="349688"/>
                  </a:lnTo>
                  <a:lnTo>
                    <a:pt x="315564" y="340083"/>
                  </a:lnTo>
                  <a:lnTo>
                    <a:pt x="313901" y="337681"/>
                  </a:lnTo>
                  <a:lnTo>
                    <a:pt x="312423" y="334910"/>
                  </a:lnTo>
                  <a:lnTo>
                    <a:pt x="310760" y="332509"/>
                  </a:lnTo>
                  <a:lnTo>
                    <a:pt x="308728" y="330292"/>
                  </a:lnTo>
                  <a:lnTo>
                    <a:pt x="306326" y="328445"/>
                  </a:lnTo>
                  <a:lnTo>
                    <a:pt x="305956" y="330662"/>
                  </a:lnTo>
                  <a:lnTo>
                    <a:pt x="306326" y="332694"/>
                  </a:lnTo>
                  <a:lnTo>
                    <a:pt x="307250" y="334541"/>
                  </a:lnTo>
                  <a:lnTo>
                    <a:pt x="308543" y="336573"/>
                  </a:lnTo>
                  <a:lnTo>
                    <a:pt x="310021" y="338235"/>
                  </a:lnTo>
                  <a:lnTo>
                    <a:pt x="311314" y="340083"/>
                  </a:lnTo>
                  <a:lnTo>
                    <a:pt x="318335" y="352090"/>
                  </a:lnTo>
                  <a:lnTo>
                    <a:pt x="325541" y="364282"/>
                  </a:lnTo>
                  <a:lnTo>
                    <a:pt x="332561" y="376843"/>
                  </a:lnTo>
                  <a:lnTo>
                    <a:pt x="339397" y="389590"/>
                  </a:lnTo>
                  <a:lnTo>
                    <a:pt x="340691" y="391252"/>
                  </a:lnTo>
                  <a:lnTo>
                    <a:pt x="342169" y="392545"/>
                  </a:lnTo>
                  <a:lnTo>
                    <a:pt x="343647" y="394023"/>
                  </a:lnTo>
                  <a:lnTo>
                    <a:pt x="343647" y="398087"/>
                  </a:lnTo>
                  <a:lnTo>
                    <a:pt x="343277" y="399934"/>
                  </a:lnTo>
                  <a:lnTo>
                    <a:pt x="342538" y="401227"/>
                  </a:lnTo>
                  <a:lnTo>
                    <a:pt x="341245" y="401966"/>
                  </a:lnTo>
                  <a:lnTo>
                    <a:pt x="339397" y="401597"/>
                  </a:lnTo>
                  <a:lnTo>
                    <a:pt x="338289" y="400673"/>
                  </a:lnTo>
                  <a:lnTo>
                    <a:pt x="337180" y="399565"/>
                  </a:lnTo>
                  <a:lnTo>
                    <a:pt x="335702" y="396979"/>
                  </a:lnTo>
                  <a:lnTo>
                    <a:pt x="334594" y="395870"/>
                  </a:lnTo>
                  <a:lnTo>
                    <a:pt x="333300" y="395131"/>
                  </a:lnTo>
                  <a:lnTo>
                    <a:pt x="330344" y="387373"/>
                  </a:lnTo>
                  <a:lnTo>
                    <a:pt x="326464" y="379614"/>
                  </a:lnTo>
                  <a:lnTo>
                    <a:pt x="322215" y="372225"/>
                  </a:lnTo>
                  <a:lnTo>
                    <a:pt x="317411" y="364836"/>
                  </a:lnTo>
                  <a:lnTo>
                    <a:pt x="312608" y="357632"/>
                  </a:lnTo>
                  <a:lnTo>
                    <a:pt x="307804" y="350612"/>
                  </a:lnTo>
                  <a:lnTo>
                    <a:pt x="303185" y="343777"/>
                  </a:lnTo>
                  <a:lnTo>
                    <a:pt x="301338" y="339713"/>
                  </a:lnTo>
                  <a:lnTo>
                    <a:pt x="300414" y="337496"/>
                  </a:lnTo>
                  <a:lnTo>
                    <a:pt x="299675" y="335464"/>
                  </a:lnTo>
                  <a:lnTo>
                    <a:pt x="298566" y="333432"/>
                  </a:lnTo>
                  <a:lnTo>
                    <a:pt x="297458" y="331770"/>
                  </a:lnTo>
                  <a:lnTo>
                    <a:pt x="295980" y="330477"/>
                  </a:lnTo>
                  <a:lnTo>
                    <a:pt x="294132" y="329738"/>
                  </a:lnTo>
                  <a:lnTo>
                    <a:pt x="291730" y="329553"/>
                  </a:lnTo>
                  <a:lnTo>
                    <a:pt x="298566" y="341745"/>
                  </a:lnTo>
                  <a:lnTo>
                    <a:pt x="305587" y="354307"/>
                  </a:lnTo>
                  <a:lnTo>
                    <a:pt x="312792" y="367238"/>
                  </a:lnTo>
                  <a:lnTo>
                    <a:pt x="319628" y="380353"/>
                  </a:lnTo>
                  <a:lnTo>
                    <a:pt x="326280" y="394023"/>
                  </a:lnTo>
                  <a:lnTo>
                    <a:pt x="332007" y="408062"/>
                  </a:lnTo>
                  <a:lnTo>
                    <a:pt x="330529" y="408801"/>
                  </a:lnTo>
                  <a:lnTo>
                    <a:pt x="329051" y="409171"/>
                  </a:lnTo>
                  <a:lnTo>
                    <a:pt x="327203" y="408986"/>
                  </a:lnTo>
                  <a:lnTo>
                    <a:pt x="325356" y="408616"/>
                  </a:lnTo>
                  <a:lnTo>
                    <a:pt x="321106" y="399934"/>
                  </a:lnTo>
                  <a:lnTo>
                    <a:pt x="317042" y="391067"/>
                  </a:lnTo>
                  <a:lnTo>
                    <a:pt x="312977" y="382385"/>
                  </a:lnTo>
                  <a:lnTo>
                    <a:pt x="308543" y="373888"/>
                  </a:lnTo>
                  <a:lnTo>
                    <a:pt x="304109" y="365575"/>
                  </a:lnTo>
                  <a:lnTo>
                    <a:pt x="299120" y="357632"/>
                  </a:lnTo>
                  <a:lnTo>
                    <a:pt x="293763" y="350058"/>
                  </a:lnTo>
                  <a:lnTo>
                    <a:pt x="287850" y="343038"/>
                  </a:lnTo>
                  <a:lnTo>
                    <a:pt x="287296" y="341376"/>
                  </a:lnTo>
                  <a:lnTo>
                    <a:pt x="285818" y="337312"/>
                  </a:lnTo>
                  <a:lnTo>
                    <a:pt x="284709" y="335464"/>
                  </a:lnTo>
                  <a:lnTo>
                    <a:pt x="283601" y="334171"/>
                  </a:lnTo>
                  <a:lnTo>
                    <a:pt x="282308" y="333248"/>
                  </a:lnTo>
                  <a:lnTo>
                    <a:pt x="280645" y="333248"/>
                  </a:lnTo>
                  <a:lnTo>
                    <a:pt x="283970" y="342115"/>
                  </a:lnTo>
                  <a:lnTo>
                    <a:pt x="288035" y="350982"/>
                  </a:lnTo>
                  <a:lnTo>
                    <a:pt x="292284" y="359848"/>
                  </a:lnTo>
                  <a:lnTo>
                    <a:pt x="296719" y="369085"/>
                  </a:lnTo>
                  <a:lnTo>
                    <a:pt x="300783" y="378691"/>
                  </a:lnTo>
                  <a:lnTo>
                    <a:pt x="303185" y="384971"/>
                  </a:lnTo>
                  <a:lnTo>
                    <a:pt x="305772" y="391252"/>
                  </a:lnTo>
                  <a:lnTo>
                    <a:pt x="308358" y="397163"/>
                  </a:lnTo>
                  <a:lnTo>
                    <a:pt x="311314" y="402705"/>
                  </a:lnTo>
                  <a:lnTo>
                    <a:pt x="314455" y="407878"/>
                  </a:lnTo>
                  <a:lnTo>
                    <a:pt x="317966" y="412311"/>
                  </a:lnTo>
                  <a:lnTo>
                    <a:pt x="317596" y="414343"/>
                  </a:lnTo>
                  <a:lnTo>
                    <a:pt x="316672" y="415821"/>
                  </a:lnTo>
                  <a:lnTo>
                    <a:pt x="315379" y="417114"/>
                  </a:lnTo>
                  <a:lnTo>
                    <a:pt x="314271" y="418407"/>
                  </a:lnTo>
                  <a:lnTo>
                    <a:pt x="311684" y="417299"/>
                  </a:lnTo>
                  <a:lnTo>
                    <a:pt x="309652" y="415451"/>
                  </a:lnTo>
                  <a:lnTo>
                    <a:pt x="308174" y="413235"/>
                  </a:lnTo>
                  <a:lnTo>
                    <a:pt x="306880" y="410833"/>
                  </a:lnTo>
                  <a:lnTo>
                    <a:pt x="305772" y="408247"/>
                  </a:lnTo>
                  <a:lnTo>
                    <a:pt x="304848" y="405476"/>
                  </a:lnTo>
                  <a:lnTo>
                    <a:pt x="303924" y="403075"/>
                  </a:lnTo>
                  <a:lnTo>
                    <a:pt x="300044" y="394023"/>
                  </a:lnTo>
                  <a:lnTo>
                    <a:pt x="296534" y="384787"/>
                  </a:lnTo>
                  <a:lnTo>
                    <a:pt x="293208" y="376843"/>
                  </a:lnTo>
                  <a:lnTo>
                    <a:pt x="289328" y="368900"/>
                  </a:lnTo>
                  <a:lnTo>
                    <a:pt x="281199" y="353752"/>
                  </a:lnTo>
                  <a:lnTo>
                    <a:pt x="277504" y="346733"/>
                  </a:lnTo>
                  <a:lnTo>
                    <a:pt x="276580" y="345070"/>
                  </a:lnTo>
                  <a:lnTo>
                    <a:pt x="275656" y="343038"/>
                  </a:lnTo>
                  <a:lnTo>
                    <a:pt x="273070" y="339344"/>
                  </a:lnTo>
                  <a:lnTo>
                    <a:pt x="271407" y="338051"/>
                  </a:lnTo>
                  <a:lnTo>
                    <a:pt x="269559" y="337496"/>
                  </a:lnTo>
                  <a:lnTo>
                    <a:pt x="275287" y="354491"/>
                  </a:lnTo>
                  <a:lnTo>
                    <a:pt x="281569" y="371856"/>
                  </a:lnTo>
                  <a:lnTo>
                    <a:pt x="288035" y="389590"/>
                  </a:lnTo>
                  <a:lnTo>
                    <a:pt x="294317" y="407508"/>
                  </a:lnTo>
                  <a:lnTo>
                    <a:pt x="300229" y="425242"/>
                  </a:lnTo>
                  <a:lnTo>
                    <a:pt x="299490" y="425981"/>
                  </a:lnTo>
                  <a:lnTo>
                    <a:pt x="298936" y="426720"/>
                  </a:lnTo>
                  <a:lnTo>
                    <a:pt x="298197" y="427643"/>
                  </a:lnTo>
                  <a:lnTo>
                    <a:pt x="297273" y="428198"/>
                  </a:lnTo>
                  <a:lnTo>
                    <a:pt x="295980" y="428198"/>
                  </a:lnTo>
                  <a:lnTo>
                    <a:pt x="293763" y="425796"/>
                  </a:lnTo>
                  <a:lnTo>
                    <a:pt x="292284" y="423025"/>
                  </a:lnTo>
                  <a:lnTo>
                    <a:pt x="291176" y="419885"/>
                  </a:lnTo>
                  <a:lnTo>
                    <a:pt x="289698" y="413604"/>
                  </a:lnTo>
                  <a:lnTo>
                    <a:pt x="288589" y="410464"/>
                  </a:lnTo>
                  <a:lnTo>
                    <a:pt x="279352" y="388296"/>
                  </a:lnTo>
                  <a:lnTo>
                    <a:pt x="275102" y="376843"/>
                  </a:lnTo>
                  <a:lnTo>
                    <a:pt x="273070" y="370747"/>
                  </a:lnTo>
                  <a:lnTo>
                    <a:pt x="271222" y="364836"/>
                  </a:lnTo>
                  <a:lnTo>
                    <a:pt x="269190" y="358925"/>
                  </a:lnTo>
                  <a:lnTo>
                    <a:pt x="266788" y="353014"/>
                  </a:lnTo>
                  <a:lnTo>
                    <a:pt x="264201" y="347656"/>
                  </a:lnTo>
                  <a:lnTo>
                    <a:pt x="261061" y="342484"/>
                  </a:lnTo>
                  <a:lnTo>
                    <a:pt x="259583" y="343777"/>
                  </a:lnTo>
                  <a:lnTo>
                    <a:pt x="259028" y="345255"/>
                  </a:lnTo>
                  <a:lnTo>
                    <a:pt x="259028" y="346918"/>
                  </a:lnTo>
                  <a:lnTo>
                    <a:pt x="259398" y="348765"/>
                  </a:lnTo>
                  <a:lnTo>
                    <a:pt x="260137" y="350612"/>
                  </a:lnTo>
                  <a:lnTo>
                    <a:pt x="261061" y="352459"/>
                  </a:lnTo>
                  <a:lnTo>
                    <a:pt x="261615" y="354122"/>
                  </a:lnTo>
                  <a:lnTo>
                    <a:pt x="265125" y="365944"/>
                  </a:lnTo>
                  <a:lnTo>
                    <a:pt x="268820" y="378136"/>
                  </a:lnTo>
                  <a:lnTo>
                    <a:pt x="272700" y="390883"/>
                  </a:lnTo>
                  <a:lnTo>
                    <a:pt x="276395" y="403444"/>
                  </a:lnTo>
                  <a:lnTo>
                    <a:pt x="279906" y="415821"/>
                  </a:lnTo>
                  <a:lnTo>
                    <a:pt x="283047" y="427643"/>
                  </a:lnTo>
                  <a:lnTo>
                    <a:pt x="281938" y="428567"/>
                  </a:lnTo>
                  <a:lnTo>
                    <a:pt x="280460" y="428752"/>
                  </a:lnTo>
                  <a:lnTo>
                    <a:pt x="278982" y="428752"/>
                  </a:lnTo>
                  <a:lnTo>
                    <a:pt x="277504" y="428198"/>
                  </a:lnTo>
                  <a:lnTo>
                    <a:pt x="276211" y="427643"/>
                  </a:lnTo>
                  <a:lnTo>
                    <a:pt x="271777" y="411203"/>
                  </a:lnTo>
                  <a:lnTo>
                    <a:pt x="266788" y="394762"/>
                  </a:lnTo>
                  <a:lnTo>
                    <a:pt x="261430" y="378691"/>
                  </a:lnTo>
                  <a:lnTo>
                    <a:pt x="256072" y="363174"/>
                  </a:lnTo>
                  <a:lnTo>
                    <a:pt x="250530" y="348580"/>
                  </a:lnTo>
                  <a:lnTo>
                    <a:pt x="250530" y="352459"/>
                  </a:lnTo>
                  <a:lnTo>
                    <a:pt x="251084" y="356708"/>
                  </a:lnTo>
                  <a:lnTo>
                    <a:pt x="252008" y="361142"/>
                  </a:lnTo>
                  <a:lnTo>
                    <a:pt x="253116" y="365944"/>
                  </a:lnTo>
                  <a:lnTo>
                    <a:pt x="254040" y="370932"/>
                  </a:lnTo>
                  <a:lnTo>
                    <a:pt x="254779" y="376104"/>
                  </a:lnTo>
                  <a:lnTo>
                    <a:pt x="255333" y="383863"/>
                  </a:lnTo>
                  <a:lnTo>
                    <a:pt x="255887" y="391806"/>
                  </a:lnTo>
                  <a:lnTo>
                    <a:pt x="256257" y="399565"/>
                  </a:lnTo>
                  <a:lnTo>
                    <a:pt x="256811" y="407139"/>
                  </a:lnTo>
                  <a:lnTo>
                    <a:pt x="257920" y="414158"/>
                  </a:lnTo>
                  <a:lnTo>
                    <a:pt x="260137" y="421547"/>
                  </a:lnTo>
                  <a:lnTo>
                    <a:pt x="260322" y="423395"/>
                  </a:lnTo>
                  <a:lnTo>
                    <a:pt x="260322" y="425057"/>
                  </a:lnTo>
                  <a:lnTo>
                    <a:pt x="259583" y="426350"/>
                  </a:lnTo>
                  <a:lnTo>
                    <a:pt x="258289" y="427459"/>
                  </a:lnTo>
                  <a:lnTo>
                    <a:pt x="256072" y="428198"/>
                  </a:lnTo>
                  <a:lnTo>
                    <a:pt x="253670" y="422656"/>
                  </a:lnTo>
                  <a:lnTo>
                    <a:pt x="251823" y="416560"/>
                  </a:lnTo>
                  <a:lnTo>
                    <a:pt x="250530" y="410094"/>
                  </a:lnTo>
                  <a:lnTo>
                    <a:pt x="249606" y="403444"/>
                  </a:lnTo>
                  <a:lnTo>
                    <a:pt x="248867" y="396424"/>
                  </a:lnTo>
                  <a:lnTo>
                    <a:pt x="247758" y="382385"/>
                  </a:lnTo>
                  <a:lnTo>
                    <a:pt x="247019" y="375366"/>
                  </a:lnTo>
                  <a:lnTo>
                    <a:pt x="246095" y="368346"/>
                  </a:lnTo>
                  <a:lnTo>
                    <a:pt x="244987" y="361696"/>
                  </a:lnTo>
                  <a:lnTo>
                    <a:pt x="243324" y="355415"/>
                  </a:lnTo>
                  <a:lnTo>
                    <a:pt x="241846" y="355784"/>
                  </a:lnTo>
                  <a:lnTo>
                    <a:pt x="240737" y="356339"/>
                  </a:lnTo>
                  <a:lnTo>
                    <a:pt x="238890" y="357816"/>
                  </a:lnTo>
                  <a:lnTo>
                    <a:pt x="237781" y="358371"/>
                  </a:lnTo>
                  <a:lnTo>
                    <a:pt x="239629" y="367238"/>
                  </a:lnTo>
                  <a:lnTo>
                    <a:pt x="240922" y="376474"/>
                  </a:lnTo>
                  <a:lnTo>
                    <a:pt x="241846" y="386264"/>
                  </a:lnTo>
                  <a:lnTo>
                    <a:pt x="242585" y="396055"/>
                  </a:lnTo>
                  <a:lnTo>
                    <a:pt x="244063" y="416006"/>
                  </a:lnTo>
                  <a:lnTo>
                    <a:pt x="244987" y="425611"/>
                  </a:lnTo>
                  <a:lnTo>
                    <a:pt x="246280" y="435032"/>
                  </a:lnTo>
                  <a:lnTo>
                    <a:pt x="245172" y="435587"/>
                  </a:lnTo>
                  <a:lnTo>
                    <a:pt x="243324" y="436695"/>
                  </a:lnTo>
                  <a:lnTo>
                    <a:pt x="241846" y="436880"/>
                  </a:lnTo>
                  <a:lnTo>
                    <a:pt x="240183" y="436880"/>
                  </a:lnTo>
                  <a:lnTo>
                    <a:pt x="238890" y="434478"/>
                  </a:lnTo>
                  <a:lnTo>
                    <a:pt x="238336" y="431892"/>
                  </a:lnTo>
                  <a:lnTo>
                    <a:pt x="238151" y="429121"/>
                  </a:lnTo>
                  <a:lnTo>
                    <a:pt x="238151" y="426350"/>
                  </a:lnTo>
                  <a:lnTo>
                    <a:pt x="238336" y="423579"/>
                  </a:lnTo>
                  <a:lnTo>
                    <a:pt x="238336" y="420808"/>
                  </a:lnTo>
                  <a:lnTo>
                    <a:pt x="237781" y="412865"/>
                  </a:lnTo>
                  <a:lnTo>
                    <a:pt x="237042" y="404368"/>
                  </a:lnTo>
                  <a:lnTo>
                    <a:pt x="235934" y="395870"/>
                  </a:lnTo>
                  <a:lnTo>
                    <a:pt x="235010" y="387373"/>
                  </a:lnTo>
                  <a:lnTo>
                    <a:pt x="234086" y="379245"/>
                  </a:lnTo>
                  <a:lnTo>
                    <a:pt x="233901" y="375735"/>
                  </a:lnTo>
                  <a:lnTo>
                    <a:pt x="233717" y="372410"/>
                  </a:lnTo>
                  <a:lnTo>
                    <a:pt x="233532" y="369270"/>
                  </a:lnTo>
                  <a:lnTo>
                    <a:pt x="233162" y="366314"/>
                  </a:lnTo>
                  <a:lnTo>
                    <a:pt x="232608" y="363543"/>
                  </a:lnTo>
                  <a:lnTo>
                    <a:pt x="231500" y="361142"/>
                  </a:lnTo>
                  <a:lnTo>
                    <a:pt x="229837" y="358925"/>
                  </a:lnTo>
                  <a:lnTo>
                    <a:pt x="228359" y="362250"/>
                  </a:lnTo>
                  <a:lnTo>
                    <a:pt x="227620" y="365944"/>
                  </a:lnTo>
                  <a:lnTo>
                    <a:pt x="227065" y="370008"/>
                  </a:lnTo>
                  <a:lnTo>
                    <a:pt x="226881" y="374442"/>
                  </a:lnTo>
                  <a:lnTo>
                    <a:pt x="226881" y="383678"/>
                  </a:lnTo>
                  <a:lnTo>
                    <a:pt x="226696" y="388481"/>
                  </a:lnTo>
                  <a:lnTo>
                    <a:pt x="226326" y="399565"/>
                  </a:lnTo>
                  <a:lnTo>
                    <a:pt x="225957" y="410464"/>
                  </a:lnTo>
                  <a:lnTo>
                    <a:pt x="225772" y="420808"/>
                  </a:lnTo>
                  <a:lnTo>
                    <a:pt x="225403" y="430599"/>
                  </a:lnTo>
                  <a:lnTo>
                    <a:pt x="222447" y="432077"/>
                  </a:lnTo>
                  <a:lnTo>
                    <a:pt x="220968" y="432262"/>
                  </a:lnTo>
                  <a:lnTo>
                    <a:pt x="219306" y="431892"/>
                  </a:lnTo>
                  <a:lnTo>
                    <a:pt x="219121" y="423579"/>
                  </a:lnTo>
                  <a:lnTo>
                    <a:pt x="219121" y="414712"/>
                  </a:lnTo>
                  <a:lnTo>
                    <a:pt x="219306" y="405476"/>
                  </a:lnTo>
                  <a:lnTo>
                    <a:pt x="219490" y="396055"/>
                  </a:lnTo>
                  <a:lnTo>
                    <a:pt x="219675" y="386449"/>
                  </a:lnTo>
                  <a:lnTo>
                    <a:pt x="219490" y="376843"/>
                  </a:lnTo>
                  <a:lnTo>
                    <a:pt x="219121" y="367792"/>
                  </a:lnTo>
                  <a:lnTo>
                    <a:pt x="218197" y="358925"/>
                  </a:lnTo>
                  <a:lnTo>
                    <a:pt x="216350" y="359664"/>
                  </a:lnTo>
                  <a:lnTo>
                    <a:pt x="215241" y="360957"/>
                  </a:lnTo>
                  <a:lnTo>
                    <a:pt x="214317" y="362619"/>
                  </a:lnTo>
                  <a:lnTo>
                    <a:pt x="213948" y="364836"/>
                  </a:lnTo>
                  <a:lnTo>
                    <a:pt x="213763" y="367238"/>
                  </a:lnTo>
                  <a:lnTo>
                    <a:pt x="213763" y="375366"/>
                  </a:lnTo>
                  <a:lnTo>
                    <a:pt x="213948" y="377952"/>
                  </a:lnTo>
                  <a:lnTo>
                    <a:pt x="213763" y="380538"/>
                  </a:lnTo>
                  <a:lnTo>
                    <a:pt x="212839" y="389774"/>
                  </a:lnTo>
                  <a:lnTo>
                    <a:pt x="211915" y="399565"/>
                  </a:lnTo>
                  <a:lnTo>
                    <a:pt x="209329" y="419515"/>
                  </a:lnTo>
                  <a:lnTo>
                    <a:pt x="208220" y="429121"/>
                  </a:lnTo>
                  <a:lnTo>
                    <a:pt x="207112" y="437988"/>
                  </a:lnTo>
                  <a:lnTo>
                    <a:pt x="206927" y="439651"/>
                  </a:lnTo>
                  <a:lnTo>
                    <a:pt x="206188" y="443345"/>
                  </a:lnTo>
                  <a:lnTo>
                    <a:pt x="205634" y="445008"/>
                  </a:lnTo>
                  <a:lnTo>
                    <a:pt x="204710" y="446486"/>
                  </a:lnTo>
                  <a:lnTo>
                    <a:pt x="203417" y="447594"/>
                  </a:lnTo>
                  <a:lnTo>
                    <a:pt x="201754" y="448333"/>
                  </a:lnTo>
                  <a:lnTo>
                    <a:pt x="199721" y="448518"/>
                  </a:lnTo>
                  <a:lnTo>
                    <a:pt x="199167" y="445192"/>
                  </a:lnTo>
                  <a:lnTo>
                    <a:pt x="199167" y="442237"/>
                  </a:lnTo>
                  <a:lnTo>
                    <a:pt x="200276" y="436695"/>
                  </a:lnTo>
                  <a:lnTo>
                    <a:pt x="201015" y="433739"/>
                  </a:lnTo>
                  <a:lnTo>
                    <a:pt x="201200" y="430230"/>
                  </a:lnTo>
                  <a:lnTo>
                    <a:pt x="201015" y="426350"/>
                  </a:lnTo>
                  <a:lnTo>
                    <a:pt x="200091" y="425242"/>
                  </a:lnTo>
                  <a:lnTo>
                    <a:pt x="198982" y="424318"/>
                  </a:lnTo>
                  <a:lnTo>
                    <a:pt x="197689" y="423579"/>
                  </a:lnTo>
                  <a:lnTo>
                    <a:pt x="196211" y="423395"/>
                  </a:lnTo>
                  <a:lnTo>
                    <a:pt x="194179" y="423395"/>
                  </a:lnTo>
                  <a:lnTo>
                    <a:pt x="195103" y="422286"/>
                  </a:lnTo>
                  <a:lnTo>
                    <a:pt x="196026" y="422102"/>
                  </a:lnTo>
                  <a:lnTo>
                    <a:pt x="197320" y="422471"/>
                  </a:lnTo>
                  <a:lnTo>
                    <a:pt x="198613" y="423025"/>
                  </a:lnTo>
                  <a:lnTo>
                    <a:pt x="200091" y="423395"/>
                  </a:lnTo>
                  <a:lnTo>
                    <a:pt x="201569" y="423395"/>
                  </a:lnTo>
                  <a:lnTo>
                    <a:pt x="201569" y="421917"/>
                  </a:lnTo>
                  <a:lnTo>
                    <a:pt x="201015" y="420993"/>
                  </a:lnTo>
                  <a:lnTo>
                    <a:pt x="200276" y="420254"/>
                  </a:lnTo>
                  <a:lnTo>
                    <a:pt x="200645" y="420070"/>
                  </a:lnTo>
                  <a:lnTo>
                    <a:pt x="201015" y="419700"/>
                  </a:lnTo>
                  <a:lnTo>
                    <a:pt x="201569" y="419515"/>
                  </a:lnTo>
                  <a:lnTo>
                    <a:pt x="202308" y="419146"/>
                  </a:lnTo>
                  <a:lnTo>
                    <a:pt x="202678" y="418776"/>
                  </a:lnTo>
                  <a:lnTo>
                    <a:pt x="202862" y="418407"/>
                  </a:lnTo>
                  <a:lnTo>
                    <a:pt x="203232" y="411757"/>
                  </a:lnTo>
                  <a:lnTo>
                    <a:pt x="203971" y="405107"/>
                  </a:lnTo>
                  <a:lnTo>
                    <a:pt x="204895" y="398272"/>
                  </a:lnTo>
                  <a:lnTo>
                    <a:pt x="205634" y="391252"/>
                  </a:lnTo>
                  <a:lnTo>
                    <a:pt x="206373" y="384602"/>
                  </a:lnTo>
                  <a:lnTo>
                    <a:pt x="206373" y="377952"/>
                  </a:lnTo>
                  <a:lnTo>
                    <a:pt x="206003" y="371671"/>
                  </a:lnTo>
                  <a:lnTo>
                    <a:pt x="204710" y="365760"/>
                  </a:lnTo>
                  <a:lnTo>
                    <a:pt x="205264" y="364836"/>
                  </a:lnTo>
                  <a:lnTo>
                    <a:pt x="206003" y="363543"/>
                  </a:lnTo>
                  <a:lnTo>
                    <a:pt x="207112" y="360957"/>
                  </a:lnTo>
                  <a:lnTo>
                    <a:pt x="207297" y="359664"/>
                  </a:lnTo>
                  <a:lnTo>
                    <a:pt x="207112" y="358555"/>
                  </a:lnTo>
                  <a:lnTo>
                    <a:pt x="206557" y="357632"/>
                  </a:lnTo>
                  <a:lnTo>
                    <a:pt x="205264" y="357262"/>
                  </a:lnTo>
                  <a:lnTo>
                    <a:pt x="203971" y="363912"/>
                  </a:lnTo>
                  <a:lnTo>
                    <a:pt x="203047" y="370747"/>
                  </a:lnTo>
                  <a:lnTo>
                    <a:pt x="202308" y="377952"/>
                  </a:lnTo>
                  <a:lnTo>
                    <a:pt x="201015" y="385341"/>
                  </a:lnTo>
                  <a:lnTo>
                    <a:pt x="200276" y="387003"/>
                  </a:lnTo>
                  <a:lnTo>
                    <a:pt x="198428" y="390328"/>
                  </a:lnTo>
                  <a:lnTo>
                    <a:pt x="196211" y="397718"/>
                  </a:lnTo>
                  <a:lnTo>
                    <a:pt x="194179" y="405661"/>
                  </a:lnTo>
                  <a:lnTo>
                    <a:pt x="192331" y="413604"/>
                  </a:lnTo>
                  <a:lnTo>
                    <a:pt x="190853" y="421547"/>
                  </a:lnTo>
                  <a:lnTo>
                    <a:pt x="189375" y="428752"/>
                  </a:lnTo>
                  <a:lnTo>
                    <a:pt x="189190" y="430230"/>
                  </a:lnTo>
                  <a:lnTo>
                    <a:pt x="189006" y="431892"/>
                  </a:lnTo>
                  <a:lnTo>
                    <a:pt x="189006" y="433370"/>
                  </a:lnTo>
                  <a:lnTo>
                    <a:pt x="188821" y="435032"/>
                  </a:lnTo>
                  <a:lnTo>
                    <a:pt x="188451" y="436326"/>
                  </a:lnTo>
                  <a:lnTo>
                    <a:pt x="187897" y="437619"/>
                  </a:lnTo>
                  <a:lnTo>
                    <a:pt x="186789" y="438542"/>
                  </a:lnTo>
                  <a:lnTo>
                    <a:pt x="185310" y="439096"/>
                  </a:lnTo>
                  <a:lnTo>
                    <a:pt x="183278" y="439281"/>
                  </a:lnTo>
                  <a:lnTo>
                    <a:pt x="182909" y="432446"/>
                  </a:lnTo>
                  <a:lnTo>
                    <a:pt x="183463" y="425796"/>
                  </a:lnTo>
                  <a:lnTo>
                    <a:pt x="184571" y="419146"/>
                  </a:lnTo>
                  <a:lnTo>
                    <a:pt x="186419" y="412496"/>
                  </a:lnTo>
                  <a:lnTo>
                    <a:pt x="188451" y="406030"/>
                  </a:lnTo>
                  <a:lnTo>
                    <a:pt x="192516" y="392730"/>
                  </a:lnTo>
                  <a:lnTo>
                    <a:pt x="194179" y="385895"/>
                  </a:lnTo>
                  <a:lnTo>
                    <a:pt x="195472" y="378321"/>
                  </a:lnTo>
                  <a:lnTo>
                    <a:pt x="196211" y="370563"/>
                  </a:lnTo>
                  <a:lnTo>
                    <a:pt x="196765" y="362804"/>
                  </a:lnTo>
                  <a:lnTo>
                    <a:pt x="197320" y="354676"/>
                  </a:lnTo>
                  <a:lnTo>
                    <a:pt x="197504" y="353568"/>
                  </a:lnTo>
                  <a:lnTo>
                    <a:pt x="198243" y="350982"/>
                  </a:lnTo>
                  <a:lnTo>
                    <a:pt x="198428" y="349688"/>
                  </a:lnTo>
                  <a:lnTo>
                    <a:pt x="198428" y="348580"/>
                  </a:lnTo>
                  <a:lnTo>
                    <a:pt x="198059" y="347472"/>
                  </a:lnTo>
                  <a:lnTo>
                    <a:pt x="197135" y="346733"/>
                  </a:lnTo>
                  <a:lnTo>
                    <a:pt x="195472" y="346179"/>
                  </a:lnTo>
                  <a:lnTo>
                    <a:pt x="190114" y="364467"/>
                  </a:lnTo>
                  <a:lnTo>
                    <a:pt x="184387" y="382755"/>
                  </a:lnTo>
                  <a:lnTo>
                    <a:pt x="178844" y="401043"/>
                  </a:lnTo>
                  <a:lnTo>
                    <a:pt x="173671" y="419331"/>
                  </a:lnTo>
                  <a:lnTo>
                    <a:pt x="169052" y="437434"/>
                  </a:lnTo>
                  <a:lnTo>
                    <a:pt x="167574" y="438358"/>
                  </a:lnTo>
                  <a:lnTo>
                    <a:pt x="165542" y="438727"/>
                  </a:lnTo>
                  <a:lnTo>
                    <a:pt x="162955" y="438727"/>
                  </a:lnTo>
                  <a:lnTo>
                    <a:pt x="164248" y="428936"/>
                  </a:lnTo>
                  <a:lnTo>
                    <a:pt x="166465" y="418961"/>
                  </a:lnTo>
                  <a:lnTo>
                    <a:pt x="169237" y="408801"/>
                  </a:lnTo>
                  <a:lnTo>
                    <a:pt x="178105" y="378321"/>
                  </a:lnTo>
                  <a:lnTo>
                    <a:pt x="180692" y="367976"/>
                  </a:lnTo>
                  <a:lnTo>
                    <a:pt x="182724" y="358001"/>
                  </a:lnTo>
                  <a:lnTo>
                    <a:pt x="183832" y="348026"/>
                  </a:lnTo>
                  <a:lnTo>
                    <a:pt x="176812" y="362435"/>
                  </a:lnTo>
                  <a:lnTo>
                    <a:pt x="170160" y="377028"/>
                  </a:lnTo>
                  <a:lnTo>
                    <a:pt x="163879" y="391991"/>
                  </a:lnTo>
                  <a:lnTo>
                    <a:pt x="157597" y="407139"/>
                  </a:lnTo>
                  <a:lnTo>
                    <a:pt x="151315" y="422102"/>
                  </a:lnTo>
                  <a:lnTo>
                    <a:pt x="151315" y="428198"/>
                  </a:lnTo>
                  <a:lnTo>
                    <a:pt x="150392" y="428936"/>
                  </a:lnTo>
                  <a:lnTo>
                    <a:pt x="148174" y="431707"/>
                  </a:lnTo>
                  <a:lnTo>
                    <a:pt x="147066" y="432262"/>
                  </a:lnTo>
                  <a:lnTo>
                    <a:pt x="145773" y="432631"/>
                  </a:lnTo>
                  <a:lnTo>
                    <a:pt x="143925" y="432446"/>
                  </a:lnTo>
                  <a:lnTo>
                    <a:pt x="144110" y="427089"/>
                  </a:lnTo>
                  <a:lnTo>
                    <a:pt x="145034" y="421732"/>
                  </a:lnTo>
                  <a:lnTo>
                    <a:pt x="146696" y="416190"/>
                  </a:lnTo>
                  <a:lnTo>
                    <a:pt x="148544" y="410648"/>
                  </a:lnTo>
                  <a:lnTo>
                    <a:pt x="150761" y="405291"/>
                  </a:lnTo>
                  <a:lnTo>
                    <a:pt x="152978" y="400119"/>
                  </a:lnTo>
                  <a:lnTo>
                    <a:pt x="155010" y="395131"/>
                  </a:lnTo>
                  <a:lnTo>
                    <a:pt x="158521" y="386449"/>
                  </a:lnTo>
                  <a:lnTo>
                    <a:pt x="161846" y="378136"/>
                  </a:lnTo>
                  <a:lnTo>
                    <a:pt x="165172" y="370008"/>
                  </a:lnTo>
                  <a:lnTo>
                    <a:pt x="168313" y="361696"/>
                  </a:lnTo>
                  <a:lnTo>
                    <a:pt x="171084" y="353383"/>
                  </a:lnTo>
                  <a:lnTo>
                    <a:pt x="173301" y="344331"/>
                  </a:lnTo>
                  <a:lnTo>
                    <a:pt x="174225" y="343962"/>
                  </a:lnTo>
                  <a:lnTo>
                    <a:pt x="175149" y="343038"/>
                  </a:lnTo>
                  <a:lnTo>
                    <a:pt x="176073" y="341745"/>
                  </a:lnTo>
                  <a:lnTo>
                    <a:pt x="176812" y="340083"/>
                  </a:lnTo>
                  <a:lnTo>
                    <a:pt x="177366" y="338420"/>
                  </a:lnTo>
                  <a:lnTo>
                    <a:pt x="177181" y="336942"/>
                  </a:lnTo>
                  <a:lnTo>
                    <a:pt x="176442" y="335649"/>
                  </a:lnTo>
                  <a:lnTo>
                    <a:pt x="174964" y="336758"/>
                  </a:lnTo>
                  <a:lnTo>
                    <a:pt x="174040" y="338420"/>
                  </a:lnTo>
                  <a:lnTo>
                    <a:pt x="173671" y="340267"/>
                  </a:lnTo>
                  <a:lnTo>
                    <a:pt x="173117" y="342115"/>
                  </a:lnTo>
                  <a:lnTo>
                    <a:pt x="172747" y="343777"/>
                  </a:lnTo>
                  <a:lnTo>
                    <a:pt x="169976" y="349873"/>
                  </a:lnTo>
                  <a:lnTo>
                    <a:pt x="159999" y="367607"/>
                  </a:lnTo>
                  <a:lnTo>
                    <a:pt x="151685" y="383863"/>
                  </a:lnTo>
                  <a:lnTo>
                    <a:pt x="143556" y="400304"/>
                  </a:lnTo>
                  <a:lnTo>
                    <a:pt x="135426" y="416560"/>
                  </a:lnTo>
                  <a:lnTo>
                    <a:pt x="135611" y="417853"/>
                  </a:lnTo>
                  <a:lnTo>
                    <a:pt x="135426" y="418961"/>
                  </a:lnTo>
                  <a:lnTo>
                    <a:pt x="135057" y="419885"/>
                  </a:lnTo>
                  <a:lnTo>
                    <a:pt x="134872" y="420808"/>
                  </a:lnTo>
                  <a:lnTo>
                    <a:pt x="134872" y="422102"/>
                  </a:lnTo>
                  <a:lnTo>
                    <a:pt x="133763" y="422840"/>
                  </a:lnTo>
                  <a:lnTo>
                    <a:pt x="132655" y="423764"/>
                  </a:lnTo>
                  <a:lnTo>
                    <a:pt x="131731" y="424872"/>
                  </a:lnTo>
                  <a:lnTo>
                    <a:pt x="129145" y="426350"/>
                  </a:lnTo>
                  <a:lnTo>
                    <a:pt x="127851" y="426350"/>
                  </a:lnTo>
                  <a:lnTo>
                    <a:pt x="126188" y="425796"/>
                  </a:lnTo>
                  <a:lnTo>
                    <a:pt x="126373" y="422286"/>
                  </a:lnTo>
                  <a:lnTo>
                    <a:pt x="127297" y="418776"/>
                  </a:lnTo>
                  <a:lnTo>
                    <a:pt x="128775" y="415267"/>
                  </a:lnTo>
                  <a:lnTo>
                    <a:pt x="130623" y="411942"/>
                  </a:lnTo>
                  <a:lnTo>
                    <a:pt x="132285" y="408616"/>
                  </a:lnTo>
                  <a:lnTo>
                    <a:pt x="134502" y="403075"/>
                  </a:lnTo>
                  <a:lnTo>
                    <a:pt x="136720" y="397163"/>
                  </a:lnTo>
                  <a:lnTo>
                    <a:pt x="139121" y="391437"/>
                  </a:lnTo>
                  <a:lnTo>
                    <a:pt x="141523" y="387373"/>
                  </a:lnTo>
                  <a:lnTo>
                    <a:pt x="144110" y="383124"/>
                  </a:lnTo>
                  <a:lnTo>
                    <a:pt x="146512" y="378691"/>
                  </a:lnTo>
                  <a:lnTo>
                    <a:pt x="150761" y="369824"/>
                  </a:lnTo>
                  <a:lnTo>
                    <a:pt x="159999" y="351720"/>
                  </a:lnTo>
                  <a:lnTo>
                    <a:pt x="161477" y="347656"/>
                  </a:lnTo>
                  <a:lnTo>
                    <a:pt x="162585" y="343777"/>
                  </a:lnTo>
                  <a:lnTo>
                    <a:pt x="163879" y="340267"/>
                  </a:lnTo>
                  <a:lnTo>
                    <a:pt x="165357" y="336942"/>
                  </a:lnTo>
                  <a:lnTo>
                    <a:pt x="165357" y="336758"/>
                  </a:lnTo>
                  <a:lnTo>
                    <a:pt x="165542" y="336019"/>
                  </a:lnTo>
                  <a:lnTo>
                    <a:pt x="165542" y="335095"/>
                  </a:lnTo>
                  <a:lnTo>
                    <a:pt x="165172" y="333987"/>
                  </a:lnTo>
                  <a:lnTo>
                    <a:pt x="164433" y="332878"/>
                  </a:lnTo>
                  <a:lnTo>
                    <a:pt x="162955" y="332139"/>
                  </a:lnTo>
                  <a:lnTo>
                    <a:pt x="159260" y="341376"/>
                  </a:lnTo>
                  <a:lnTo>
                    <a:pt x="155010" y="350058"/>
                  </a:lnTo>
                  <a:lnTo>
                    <a:pt x="150207" y="358371"/>
                  </a:lnTo>
                  <a:lnTo>
                    <a:pt x="145218" y="366314"/>
                  </a:lnTo>
                  <a:lnTo>
                    <a:pt x="140045" y="374072"/>
                  </a:lnTo>
                  <a:lnTo>
                    <a:pt x="134687" y="381831"/>
                  </a:lnTo>
                  <a:lnTo>
                    <a:pt x="124710" y="397718"/>
                  </a:lnTo>
                  <a:lnTo>
                    <a:pt x="120091" y="406215"/>
                  </a:lnTo>
                  <a:lnTo>
                    <a:pt x="118798" y="406769"/>
                  </a:lnTo>
                  <a:lnTo>
                    <a:pt x="117690" y="407508"/>
                  </a:lnTo>
                  <a:lnTo>
                    <a:pt x="115842" y="409725"/>
                  </a:lnTo>
                  <a:lnTo>
                    <a:pt x="114734" y="410648"/>
                  </a:lnTo>
                  <a:lnTo>
                    <a:pt x="113625" y="411203"/>
                  </a:lnTo>
                  <a:lnTo>
                    <a:pt x="112147" y="411203"/>
                  </a:lnTo>
                  <a:lnTo>
                    <a:pt x="110299" y="410464"/>
                  </a:lnTo>
                  <a:lnTo>
                    <a:pt x="113994" y="401782"/>
                  </a:lnTo>
                  <a:lnTo>
                    <a:pt x="118244" y="393469"/>
                  </a:lnTo>
                  <a:lnTo>
                    <a:pt x="123048" y="385710"/>
                  </a:lnTo>
                  <a:lnTo>
                    <a:pt x="128036" y="377952"/>
                  </a:lnTo>
                  <a:lnTo>
                    <a:pt x="133209" y="370378"/>
                  </a:lnTo>
                  <a:lnTo>
                    <a:pt x="138198" y="362804"/>
                  </a:lnTo>
                  <a:lnTo>
                    <a:pt x="143001" y="355046"/>
                  </a:lnTo>
                  <a:lnTo>
                    <a:pt x="147251" y="347102"/>
                  </a:lnTo>
                  <a:lnTo>
                    <a:pt x="150761" y="338790"/>
                  </a:lnTo>
                  <a:lnTo>
                    <a:pt x="148913" y="338974"/>
                  </a:lnTo>
                  <a:lnTo>
                    <a:pt x="147066" y="339898"/>
                  </a:lnTo>
                  <a:lnTo>
                    <a:pt x="145218" y="341745"/>
                  </a:lnTo>
                  <a:lnTo>
                    <a:pt x="143371" y="343962"/>
                  </a:lnTo>
                  <a:lnTo>
                    <a:pt x="141708" y="346548"/>
                  </a:lnTo>
                  <a:lnTo>
                    <a:pt x="140230" y="349134"/>
                  </a:lnTo>
                  <a:lnTo>
                    <a:pt x="138567" y="351536"/>
                  </a:lnTo>
                  <a:lnTo>
                    <a:pt x="137274" y="353568"/>
                  </a:lnTo>
                  <a:lnTo>
                    <a:pt x="133763" y="357632"/>
                  </a:lnTo>
                  <a:lnTo>
                    <a:pt x="130068" y="361511"/>
                  </a:lnTo>
                  <a:lnTo>
                    <a:pt x="126558" y="365575"/>
                  </a:lnTo>
                  <a:lnTo>
                    <a:pt x="123232" y="370008"/>
                  </a:lnTo>
                  <a:lnTo>
                    <a:pt x="121939" y="372779"/>
                  </a:lnTo>
                  <a:lnTo>
                    <a:pt x="120830" y="375735"/>
                  </a:lnTo>
                  <a:lnTo>
                    <a:pt x="119537" y="378691"/>
                  </a:lnTo>
                  <a:lnTo>
                    <a:pt x="115842" y="383494"/>
                  </a:lnTo>
                  <a:lnTo>
                    <a:pt x="111777" y="388481"/>
                  </a:lnTo>
                  <a:lnTo>
                    <a:pt x="107898" y="393284"/>
                  </a:lnTo>
                  <a:lnTo>
                    <a:pt x="106604" y="395131"/>
                  </a:lnTo>
                  <a:lnTo>
                    <a:pt x="105126" y="397348"/>
                  </a:lnTo>
                  <a:lnTo>
                    <a:pt x="103833" y="399380"/>
                  </a:lnTo>
                  <a:lnTo>
                    <a:pt x="102170" y="401412"/>
                  </a:lnTo>
                  <a:lnTo>
                    <a:pt x="100507" y="403075"/>
                  </a:lnTo>
                  <a:lnTo>
                    <a:pt x="98660" y="404368"/>
                  </a:lnTo>
                  <a:lnTo>
                    <a:pt x="96627" y="404922"/>
                  </a:lnTo>
                  <a:lnTo>
                    <a:pt x="94410" y="404922"/>
                  </a:lnTo>
                  <a:lnTo>
                    <a:pt x="94780" y="401227"/>
                  </a:lnTo>
                  <a:lnTo>
                    <a:pt x="95888" y="397902"/>
                  </a:lnTo>
                  <a:lnTo>
                    <a:pt x="97551" y="394947"/>
                  </a:lnTo>
                  <a:lnTo>
                    <a:pt x="99583" y="391806"/>
                  </a:lnTo>
                  <a:lnTo>
                    <a:pt x="103648" y="385895"/>
                  </a:lnTo>
                  <a:lnTo>
                    <a:pt x="105311" y="382755"/>
                  </a:lnTo>
                  <a:lnTo>
                    <a:pt x="106604" y="379245"/>
                  </a:lnTo>
                  <a:lnTo>
                    <a:pt x="114364" y="368900"/>
                  </a:lnTo>
                  <a:lnTo>
                    <a:pt x="118059" y="363358"/>
                  </a:lnTo>
                  <a:lnTo>
                    <a:pt x="121385" y="357262"/>
                  </a:lnTo>
                  <a:lnTo>
                    <a:pt x="122678" y="355230"/>
                  </a:lnTo>
                  <a:lnTo>
                    <a:pt x="124341" y="353198"/>
                  </a:lnTo>
                  <a:lnTo>
                    <a:pt x="126004" y="351351"/>
                  </a:lnTo>
                  <a:lnTo>
                    <a:pt x="127666" y="349319"/>
                  </a:lnTo>
                  <a:lnTo>
                    <a:pt x="128960" y="347287"/>
                  </a:lnTo>
                  <a:lnTo>
                    <a:pt x="129884" y="344886"/>
                  </a:lnTo>
                  <a:lnTo>
                    <a:pt x="129884" y="342484"/>
                  </a:lnTo>
                  <a:lnTo>
                    <a:pt x="120461" y="352275"/>
                  </a:lnTo>
                  <a:lnTo>
                    <a:pt x="111593" y="362435"/>
                  </a:lnTo>
                  <a:lnTo>
                    <a:pt x="102909" y="372964"/>
                  </a:lnTo>
                  <a:lnTo>
                    <a:pt x="94410" y="383494"/>
                  </a:lnTo>
                  <a:lnTo>
                    <a:pt x="94041" y="384787"/>
                  </a:lnTo>
                  <a:lnTo>
                    <a:pt x="93671" y="386264"/>
                  </a:lnTo>
                  <a:lnTo>
                    <a:pt x="93671" y="387927"/>
                  </a:lnTo>
                  <a:lnTo>
                    <a:pt x="90715" y="389405"/>
                  </a:lnTo>
                  <a:lnTo>
                    <a:pt x="89052" y="390328"/>
                  </a:lnTo>
                  <a:lnTo>
                    <a:pt x="87390" y="390698"/>
                  </a:lnTo>
                  <a:lnTo>
                    <a:pt x="85727" y="390698"/>
                  </a:lnTo>
                  <a:lnTo>
                    <a:pt x="83879" y="389590"/>
                  </a:lnTo>
                  <a:lnTo>
                    <a:pt x="84433" y="386819"/>
                  </a:lnTo>
                  <a:lnTo>
                    <a:pt x="85542" y="384232"/>
                  </a:lnTo>
                  <a:lnTo>
                    <a:pt x="87205" y="381831"/>
                  </a:lnTo>
                  <a:lnTo>
                    <a:pt x="89052" y="379799"/>
                  </a:lnTo>
                  <a:lnTo>
                    <a:pt x="90900" y="377582"/>
                  </a:lnTo>
                  <a:lnTo>
                    <a:pt x="92563" y="375550"/>
                  </a:lnTo>
                  <a:lnTo>
                    <a:pt x="98660" y="366868"/>
                  </a:lnTo>
                  <a:lnTo>
                    <a:pt x="105126" y="358740"/>
                  </a:lnTo>
                  <a:lnTo>
                    <a:pt x="112147" y="350427"/>
                  </a:lnTo>
                  <a:lnTo>
                    <a:pt x="117505" y="343592"/>
                  </a:lnTo>
                  <a:lnTo>
                    <a:pt x="122309" y="336388"/>
                  </a:lnTo>
                  <a:lnTo>
                    <a:pt x="126927" y="328445"/>
                  </a:lnTo>
                  <a:lnTo>
                    <a:pt x="124526" y="328630"/>
                  </a:lnTo>
                  <a:lnTo>
                    <a:pt x="122124" y="329553"/>
                  </a:lnTo>
                  <a:lnTo>
                    <a:pt x="120091" y="331031"/>
                  </a:lnTo>
                  <a:lnTo>
                    <a:pt x="118059" y="333063"/>
                  </a:lnTo>
                  <a:lnTo>
                    <a:pt x="116212" y="335095"/>
                  </a:lnTo>
                  <a:lnTo>
                    <a:pt x="114549" y="336942"/>
                  </a:lnTo>
                  <a:lnTo>
                    <a:pt x="106235" y="345809"/>
                  </a:lnTo>
                  <a:lnTo>
                    <a:pt x="97551" y="354676"/>
                  </a:lnTo>
                  <a:lnTo>
                    <a:pt x="88498" y="363543"/>
                  </a:lnTo>
                  <a:lnTo>
                    <a:pt x="79630" y="371856"/>
                  </a:lnTo>
                  <a:lnTo>
                    <a:pt x="79260" y="373334"/>
                  </a:lnTo>
                  <a:lnTo>
                    <a:pt x="78706" y="374627"/>
                  </a:lnTo>
                  <a:lnTo>
                    <a:pt x="77967" y="375735"/>
                  </a:lnTo>
                  <a:lnTo>
                    <a:pt x="76858" y="376474"/>
                  </a:lnTo>
                  <a:lnTo>
                    <a:pt x="75380" y="376843"/>
                  </a:lnTo>
                  <a:lnTo>
                    <a:pt x="73533" y="376843"/>
                  </a:lnTo>
                  <a:lnTo>
                    <a:pt x="73533" y="373888"/>
                  </a:lnTo>
                  <a:lnTo>
                    <a:pt x="74087" y="370932"/>
                  </a:lnTo>
                  <a:lnTo>
                    <a:pt x="75380" y="368161"/>
                  </a:lnTo>
                  <a:lnTo>
                    <a:pt x="76674" y="365760"/>
                  </a:lnTo>
                  <a:lnTo>
                    <a:pt x="79630" y="361880"/>
                  </a:lnTo>
                  <a:lnTo>
                    <a:pt x="83140" y="358186"/>
                  </a:lnTo>
                  <a:lnTo>
                    <a:pt x="87020" y="354491"/>
                  </a:lnTo>
                  <a:lnTo>
                    <a:pt x="94410" y="347472"/>
                  </a:lnTo>
                  <a:lnTo>
                    <a:pt x="100138" y="341191"/>
                  </a:lnTo>
                  <a:lnTo>
                    <a:pt x="105496" y="335095"/>
                  </a:lnTo>
                  <a:lnTo>
                    <a:pt x="110299" y="328999"/>
                  </a:lnTo>
                  <a:lnTo>
                    <a:pt x="106974" y="328445"/>
                  </a:lnTo>
                  <a:lnTo>
                    <a:pt x="103833" y="328445"/>
                  </a:lnTo>
                  <a:lnTo>
                    <a:pt x="101062" y="329368"/>
                  </a:lnTo>
                  <a:lnTo>
                    <a:pt x="98475" y="330662"/>
                  </a:lnTo>
                  <a:lnTo>
                    <a:pt x="96073" y="332509"/>
                  </a:lnTo>
                  <a:lnTo>
                    <a:pt x="93671" y="334726"/>
                  </a:lnTo>
                  <a:lnTo>
                    <a:pt x="91269" y="337127"/>
                  </a:lnTo>
                  <a:lnTo>
                    <a:pt x="88868" y="339713"/>
                  </a:lnTo>
                  <a:lnTo>
                    <a:pt x="86466" y="342484"/>
                  </a:lnTo>
                  <a:lnTo>
                    <a:pt x="82586" y="346363"/>
                  </a:lnTo>
                  <a:lnTo>
                    <a:pt x="78706" y="349873"/>
                  </a:lnTo>
                  <a:lnTo>
                    <a:pt x="75380" y="353198"/>
                  </a:lnTo>
                  <a:lnTo>
                    <a:pt x="72240" y="355969"/>
                  </a:lnTo>
                  <a:lnTo>
                    <a:pt x="69653" y="358925"/>
                  </a:lnTo>
                  <a:lnTo>
                    <a:pt x="68360" y="360587"/>
                  </a:lnTo>
                  <a:lnTo>
                    <a:pt x="66882" y="361880"/>
                  </a:lnTo>
                  <a:lnTo>
                    <a:pt x="65219" y="362804"/>
                  </a:lnTo>
                  <a:lnTo>
                    <a:pt x="63371" y="363174"/>
                  </a:lnTo>
                  <a:lnTo>
                    <a:pt x="61339" y="362619"/>
                  </a:lnTo>
                  <a:lnTo>
                    <a:pt x="60969" y="360218"/>
                  </a:lnTo>
                  <a:lnTo>
                    <a:pt x="61524" y="358186"/>
                  </a:lnTo>
                  <a:lnTo>
                    <a:pt x="62632" y="356154"/>
                  </a:lnTo>
                  <a:lnTo>
                    <a:pt x="65958" y="352459"/>
                  </a:lnTo>
                  <a:lnTo>
                    <a:pt x="67436" y="350982"/>
                  </a:lnTo>
                  <a:lnTo>
                    <a:pt x="81847" y="337127"/>
                  </a:lnTo>
                  <a:lnTo>
                    <a:pt x="86466" y="332139"/>
                  </a:lnTo>
                  <a:lnTo>
                    <a:pt x="16628" y="351720"/>
                  </a:lnTo>
                  <a:close/>
                  <a:moveTo>
                    <a:pt x="131177" y="343038"/>
                  </a:moveTo>
                  <a:lnTo>
                    <a:pt x="131362" y="341930"/>
                  </a:lnTo>
                  <a:lnTo>
                    <a:pt x="131916" y="340637"/>
                  </a:lnTo>
                  <a:lnTo>
                    <a:pt x="132470" y="339528"/>
                  </a:lnTo>
                  <a:lnTo>
                    <a:pt x="132655" y="338420"/>
                  </a:lnTo>
                  <a:lnTo>
                    <a:pt x="132285" y="337496"/>
                  </a:lnTo>
                  <a:lnTo>
                    <a:pt x="131916" y="338420"/>
                  </a:lnTo>
                  <a:lnTo>
                    <a:pt x="131177" y="339528"/>
                  </a:lnTo>
                  <a:lnTo>
                    <a:pt x="130623" y="340637"/>
                  </a:lnTo>
                  <a:lnTo>
                    <a:pt x="130068" y="341560"/>
                  </a:lnTo>
                  <a:lnTo>
                    <a:pt x="130253" y="342484"/>
                  </a:lnTo>
                  <a:lnTo>
                    <a:pt x="131177" y="343038"/>
                  </a:lnTo>
                  <a:close/>
                  <a:moveTo>
                    <a:pt x="209514" y="93841"/>
                  </a:moveTo>
                  <a:lnTo>
                    <a:pt x="207666" y="93656"/>
                  </a:lnTo>
                  <a:lnTo>
                    <a:pt x="205079" y="94395"/>
                  </a:lnTo>
                  <a:lnTo>
                    <a:pt x="203417" y="94395"/>
                  </a:lnTo>
                  <a:lnTo>
                    <a:pt x="200091" y="91624"/>
                  </a:lnTo>
                  <a:lnTo>
                    <a:pt x="196211" y="89223"/>
                  </a:lnTo>
                  <a:lnTo>
                    <a:pt x="191962" y="87006"/>
                  </a:lnTo>
                  <a:lnTo>
                    <a:pt x="182724" y="83312"/>
                  </a:lnTo>
                  <a:lnTo>
                    <a:pt x="177735" y="81464"/>
                  </a:lnTo>
                  <a:lnTo>
                    <a:pt x="169421" y="78694"/>
                  </a:lnTo>
                  <a:lnTo>
                    <a:pt x="160738" y="76662"/>
                  </a:lnTo>
                  <a:lnTo>
                    <a:pt x="151500" y="75368"/>
                  </a:lnTo>
                  <a:lnTo>
                    <a:pt x="142077" y="74814"/>
                  </a:lnTo>
                  <a:lnTo>
                    <a:pt x="132470" y="74814"/>
                  </a:lnTo>
                  <a:lnTo>
                    <a:pt x="123048" y="75184"/>
                  </a:lnTo>
                  <a:lnTo>
                    <a:pt x="113625" y="76292"/>
                  </a:lnTo>
                  <a:lnTo>
                    <a:pt x="104387" y="77770"/>
                  </a:lnTo>
                  <a:lnTo>
                    <a:pt x="95704" y="79617"/>
                  </a:lnTo>
                  <a:lnTo>
                    <a:pt x="87390" y="81649"/>
                  </a:lnTo>
                  <a:lnTo>
                    <a:pt x="79630" y="84051"/>
                  </a:lnTo>
                  <a:lnTo>
                    <a:pt x="72240" y="86637"/>
                  </a:lnTo>
                  <a:lnTo>
                    <a:pt x="65404" y="89038"/>
                  </a:lnTo>
                  <a:lnTo>
                    <a:pt x="59122" y="91624"/>
                  </a:lnTo>
                  <a:lnTo>
                    <a:pt x="53394" y="94580"/>
                  </a:lnTo>
                  <a:lnTo>
                    <a:pt x="48221" y="98090"/>
                  </a:lnTo>
                  <a:lnTo>
                    <a:pt x="43418" y="102339"/>
                  </a:lnTo>
                  <a:lnTo>
                    <a:pt x="42494" y="115824"/>
                  </a:lnTo>
                  <a:lnTo>
                    <a:pt x="42309" y="129494"/>
                  </a:lnTo>
                  <a:lnTo>
                    <a:pt x="42309" y="143348"/>
                  </a:lnTo>
                  <a:lnTo>
                    <a:pt x="41755" y="160158"/>
                  </a:lnTo>
                  <a:lnTo>
                    <a:pt x="40831" y="176599"/>
                  </a:lnTo>
                  <a:lnTo>
                    <a:pt x="40092" y="192486"/>
                  </a:lnTo>
                  <a:lnTo>
                    <a:pt x="39538" y="208187"/>
                  </a:lnTo>
                  <a:lnTo>
                    <a:pt x="39907" y="223704"/>
                  </a:lnTo>
                  <a:lnTo>
                    <a:pt x="40277" y="237005"/>
                  </a:lnTo>
                  <a:lnTo>
                    <a:pt x="40277" y="250305"/>
                  </a:lnTo>
                  <a:lnTo>
                    <a:pt x="40092" y="263236"/>
                  </a:lnTo>
                  <a:lnTo>
                    <a:pt x="40277" y="275982"/>
                  </a:lnTo>
                  <a:lnTo>
                    <a:pt x="40646" y="288359"/>
                  </a:lnTo>
                  <a:lnTo>
                    <a:pt x="41570" y="300182"/>
                  </a:lnTo>
                  <a:lnTo>
                    <a:pt x="50623" y="294824"/>
                  </a:lnTo>
                  <a:lnTo>
                    <a:pt x="60230" y="289837"/>
                  </a:lnTo>
                  <a:lnTo>
                    <a:pt x="70392" y="285588"/>
                  </a:lnTo>
                  <a:lnTo>
                    <a:pt x="80923" y="282078"/>
                  </a:lnTo>
                  <a:lnTo>
                    <a:pt x="92008" y="279123"/>
                  </a:lnTo>
                  <a:lnTo>
                    <a:pt x="103279" y="277091"/>
                  </a:lnTo>
                  <a:lnTo>
                    <a:pt x="114734" y="275982"/>
                  </a:lnTo>
                  <a:lnTo>
                    <a:pt x="126558" y="275798"/>
                  </a:lnTo>
                  <a:lnTo>
                    <a:pt x="138567" y="276721"/>
                  </a:lnTo>
                  <a:lnTo>
                    <a:pt x="150392" y="278753"/>
                  </a:lnTo>
                  <a:lnTo>
                    <a:pt x="162401" y="281894"/>
                  </a:lnTo>
                  <a:lnTo>
                    <a:pt x="175334" y="286142"/>
                  </a:lnTo>
                  <a:lnTo>
                    <a:pt x="187897" y="290760"/>
                  </a:lnTo>
                  <a:lnTo>
                    <a:pt x="200276" y="295748"/>
                  </a:lnTo>
                  <a:lnTo>
                    <a:pt x="211731" y="300920"/>
                  </a:lnTo>
                  <a:lnTo>
                    <a:pt x="222447" y="306278"/>
                  </a:lnTo>
                  <a:lnTo>
                    <a:pt x="223001" y="303876"/>
                  </a:lnTo>
                  <a:lnTo>
                    <a:pt x="223370" y="301290"/>
                  </a:lnTo>
                  <a:lnTo>
                    <a:pt x="223370" y="298519"/>
                  </a:lnTo>
                  <a:lnTo>
                    <a:pt x="223186" y="295748"/>
                  </a:lnTo>
                  <a:lnTo>
                    <a:pt x="223186" y="290391"/>
                  </a:lnTo>
                  <a:lnTo>
                    <a:pt x="223370" y="287990"/>
                  </a:lnTo>
                  <a:lnTo>
                    <a:pt x="223925" y="285958"/>
                  </a:lnTo>
                  <a:lnTo>
                    <a:pt x="225033" y="284295"/>
                  </a:lnTo>
                  <a:lnTo>
                    <a:pt x="226696" y="283002"/>
                  </a:lnTo>
                  <a:lnTo>
                    <a:pt x="228359" y="284849"/>
                  </a:lnTo>
                  <a:lnTo>
                    <a:pt x="229283" y="287066"/>
                  </a:lnTo>
                  <a:lnTo>
                    <a:pt x="229652" y="289467"/>
                  </a:lnTo>
                  <a:lnTo>
                    <a:pt x="229652" y="292054"/>
                  </a:lnTo>
                  <a:lnTo>
                    <a:pt x="229283" y="294824"/>
                  </a:lnTo>
                  <a:lnTo>
                    <a:pt x="228543" y="300736"/>
                  </a:lnTo>
                  <a:lnTo>
                    <a:pt x="228359" y="303876"/>
                  </a:lnTo>
                  <a:lnTo>
                    <a:pt x="228543" y="307016"/>
                  </a:lnTo>
                  <a:lnTo>
                    <a:pt x="234640" y="302398"/>
                  </a:lnTo>
                  <a:lnTo>
                    <a:pt x="241292" y="298334"/>
                  </a:lnTo>
                  <a:lnTo>
                    <a:pt x="248682" y="294640"/>
                  </a:lnTo>
                  <a:lnTo>
                    <a:pt x="256626" y="291499"/>
                  </a:lnTo>
                  <a:lnTo>
                    <a:pt x="264941" y="288544"/>
                  </a:lnTo>
                  <a:lnTo>
                    <a:pt x="273624" y="286142"/>
                  </a:lnTo>
                  <a:lnTo>
                    <a:pt x="282492" y="283926"/>
                  </a:lnTo>
                  <a:lnTo>
                    <a:pt x="291915" y="282078"/>
                  </a:lnTo>
                  <a:lnTo>
                    <a:pt x="301338" y="280600"/>
                  </a:lnTo>
                  <a:lnTo>
                    <a:pt x="311499" y="279677"/>
                  </a:lnTo>
                  <a:lnTo>
                    <a:pt x="321291" y="279492"/>
                  </a:lnTo>
                  <a:lnTo>
                    <a:pt x="330714" y="280046"/>
                  </a:lnTo>
                  <a:lnTo>
                    <a:pt x="339582" y="281155"/>
                  </a:lnTo>
                  <a:lnTo>
                    <a:pt x="348081" y="283002"/>
                  </a:lnTo>
                  <a:lnTo>
                    <a:pt x="356395" y="285219"/>
                  </a:lnTo>
                  <a:lnTo>
                    <a:pt x="364340" y="287620"/>
                  </a:lnTo>
                  <a:lnTo>
                    <a:pt x="372099" y="290576"/>
                  </a:lnTo>
                  <a:lnTo>
                    <a:pt x="387249" y="296487"/>
                  </a:lnTo>
                  <a:lnTo>
                    <a:pt x="394640" y="299627"/>
                  </a:lnTo>
                  <a:lnTo>
                    <a:pt x="401845" y="302398"/>
                  </a:lnTo>
                  <a:lnTo>
                    <a:pt x="409235" y="305169"/>
                  </a:lnTo>
                  <a:lnTo>
                    <a:pt x="408312" y="292054"/>
                  </a:lnTo>
                  <a:lnTo>
                    <a:pt x="408312" y="278753"/>
                  </a:lnTo>
                  <a:lnTo>
                    <a:pt x="408866" y="265268"/>
                  </a:lnTo>
                  <a:lnTo>
                    <a:pt x="409605" y="251783"/>
                  </a:lnTo>
                  <a:lnTo>
                    <a:pt x="410344" y="238667"/>
                  </a:lnTo>
                  <a:lnTo>
                    <a:pt x="410713" y="225736"/>
                  </a:lnTo>
                  <a:lnTo>
                    <a:pt x="410529" y="213175"/>
                  </a:lnTo>
                  <a:lnTo>
                    <a:pt x="409974" y="199136"/>
                  </a:lnTo>
                  <a:lnTo>
                    <a:pt x="410159" y="185651"/>
                  </a:lnTo>
                  <a:lnTo>
                    <a:pt x="410713" y="172535"/>
                  </a:lnTo>
                  <a:lnTo>
                    <a:pt x="411637" y="159604"/>
                  </a:lnTo>
                  <a:lnTo>
                    <a:pt x="413485" y="133373"/>
                  </a:lnTo>
                  <a:lnTo>
                    <a:pt x="414224" y="119888"/>
                  </a:lnTo>
                  <a:lnTo>
                    <a:pt x="414778" y="106033"/>
                  </a:lnTo>
                  <a:lnTo>
                    <a:pt x="406464" y="101415"/>
                  </a:lnTo>
                  <a:lnTo>
                    <a:pt x="397226" y="96612"/>
                  </a:lnTo>
                  <a:lnTo>
                    <a:pt x="387249" y="91994"/>
                  </a:lnTo>
                  <a:lnTo>
                    <a:pt x="376533" y="87745"/>
                  </a:lnTo>
                  <a:lnTo>
                    <a:pt x="365448" y="83866"/>
                  </a:lnTo>
                  <a:lnTo>
                    <a:pt x="353808" y="80726"/>
                  </a:lnTo>
                  <a:lnTo>
                    <a:pt x="341799" y="78509"/>
                  </a:lnTo>
                  <a:lnTo>
                    <a:pt x="329605" y="77216"/>
                  </a:lnTo>
                  <a:lnTo>
                    <a:pt x="325725" y="77400"/>
                  </a:lnTo>
                  <a:lnTo>
                    <a:pt x="321291" y="77770"/>
                  </a:lnTo>
                  <a:lnTo>
                    <a:pt x="316672" y="78139"/>
                  </a:lnTo>
                  <a:lnTo>
                    <a:pt x="311869" y="78509"/>
                  </a:lnTo>
                  <a:lnTo>
                    <a:pt x="307435" y="78509"/>
                  </a:lnTo>
                  <a:lnTo>
                    <a:pt x="303000" y="78324"/>
                  </a:lnTo>
                  <a:lnTo>
                    <a:pt x="293763" y="77955"/>
                  </a:lnTo>
                  <a:lnTo>
                    <a:pt x="289328" y="77955"/>
                  </a:lnTo>
                  <a:lnTo>
                    <a:pt x="285079" y="78324"/>
                  </a:lnTo>
                  <a:lnTo>
                    <a:pt x="281014" y="79063"/>
                  </a:lnTo>
                  <a:lnTo>
                    <a:pt x="277134" y="80171"/>
                  </a:lnTo>
                  <a:lnTo>
                    <a:pt x="273809" y="81834"/>
                  </a:lnTo>
                  <a:lnTo>
                    <a:pt x="270853" y="84051"/>
                  </a:lnTo>
                  <a:lnTo>
                    <a:pt x="265680" y="84974"/>
                  </a:lnTo>
                  <a:lnTo>
                    <a:pt x="260691" y="86452"/>
                  </a:lnTo>
                  <a:lnTo>
                    <a:pt x="255887" y="88484"/>
                  </a:lnTo>
                  <a:lnTo>
                    <a:pt x="251269" y="90886"/>
                  </a:lnTo>
                  <a:lnTo>
                    <a:pt x="246834" y="93472"/>
                  </a:lnTo>
                  <a:lnTo>
                    <a:pt x="242400" y="96243"/>
                  </a:lnTo>
                  <a:lnTo>
                    <a:pt x="237781" y="98829"/>
                  </a:lnTo>
                  <a:lnTo>
                    <a:pt x="233347" y="101230"/>
                  </a:lnTo>
                  <a:lnTo>
                    <a:pt x="233162" y="104186"/>
                  </a:lnTo>
                  <a:lnTo>
                    <a:pt x="232423" y="107142"/>
                  </a:lnTo>
                  <a:lnTo>
                    <a:pt x="231500" y="110097"/>
                  </a:lnTo>
                  <a:lnTo>
                    <a:pt x="230945" y="113422"/>
                  </a:lnTo>
                  <a:lnTo>
                    <a:pt x="230945" y="115824"/>
                  </a:lnTo>
                  <a:lnTo>
                    <a:pt x="231130" y="118410"/>
                  </a:lnTo>
                  <a:lnTo>
                    <a:pt x="232239" y="127277"/>
                  </a:lnTo>
                  <a:lnTo>
                    <a:pt x="232423" y="130232"/>
                  </a:lnTo>
                  <a:lnTo>
                    <a:pt x="232423" y="132819"/>
                  </a:lnTo>
                  <a:lnTo>
                    <a:pt x="232239" y="135405"/>
                  </a:lnTo>
                  <a:lnTo>
                    <a:pt x="231500" y="137437"/>
                  </a:lnTo>
                  <a:lnTo>
                    <a:pt x="230576" y="139284"/>
                  </a:lnTo>
                  <a:lnTo>
                    <a:pt x="228913" y="140392"/>
                  </a:lnTo>
                  <a:lnTo>
                    <a:pt x="226696" y="140947"/>
                  </a:lnTo>
                  <a:lnTo>
                    <a:pt x="225772" y="136328"/>
                  </a:lnTo>
                  <a:lnTo>
                    <a:pt x="225218" y="131526"/>
                  </a:lnTo>
                  <a:lnTo>
                    <a:pt x="225033" y="126168"/>
                  </a:lnTo>
                  <a:lnTo>
                    <a:pt x="225218" y="120811"/>
                  </a:lnTo>
                  <a:lnTo>
                    <a:pt x="225587" y="115454"/>
                  </a:lnTo>
                  <a:lnTo>
                    <a:pt x="226142" y="110282"/>
                  </a:lnTo>
                  <a:lnTo>
                    <a:pt x="226696" y="105479"/>
                  </a:lnTo>
                  <a:lnTo>
                    <a:pt x="222262" y="102708"/>
                  </a:lnTo>
                  <a:lnTo>
                    <a:pt x="214132" y="96427"/>
                  </a:lnTo>
                  <a:lnTo>
                    <a:pt x="209514" y="93841"/>
                  </a:lnTo>
                  <a:close/>
                  <a:moveTo>
                    <a:pt x="26974" y="134851"/>
                  </a:moveTo>
                  <a:lnTo>
                    <a:pt x="26420" y="137622"/>
                  </a:lnTo>
                  <a:lnTo>
                    <a:pt x="26235" y="140947"/>
                  </a:lnTo>
                  <a:lnTo>
                    <a:pt x="26235" y="144826"/>
                  </a:lnTo>
                  <a:lnTo>
                    <a:pt x="26420" y="148890"/>
                  </a:lnTo>
                  <a:lnTo>
                    <a:pt x="26789" y="152954"/>
                  </a:lnTo>
                  <a:lnTo>
                    <a:pt x="26974" y="157203"/>
                  </a:lnTo>
                  <a:lnTo>
                    <a:pt x="26974" y="161082"/>
                  </a:lnTo>
                  <a:lnTo>
                    <a:pt x="26789" y="173089"/>
                  </a:lnTo>
                  <a:lnTo>
                    <a:pt x="27159" y="184542"/>
                  </a:lnTo>
                  <a:lnTo>
                    <a:pt x="27713" y="195441"/>
                  </a:lnTo>
                  <a:lnTo>
                    <a:pt x="28083" y="205971"/>
                  </a:lnTo>
                  <a:lnTo>
                    <a:pt x="28267" y="215761"/>
                  </a:lnTo>
                  <a:lnTo>
                    <a:pt x="27898" y="229246"/>
                  </a:lnTo>
                  <a:lnTo>
                    <a:pt x="26974" y="242547"/>
                  </a:lnTo>
                  <a:lnTo>
                    <a:pt x="25127" y="268778"/>
                  </a:lnTo>
                  <a:lnTo>
                    <a:pt x="24388" y="281709"/>
                  </a:lnTo>
                  <a:lnTo>
                    <a:pt x="23833" y="294824"/>
                  </a:lnTo>
                  <a:lnTo>
                    <a:pt x="23833" y="308125"/>
                  </a:lnTo>
                  <a:lnTo>
                    <a:pt x="24388" y="321425"/>
                  </a:lnTo>
                  <a:lnTo>
                    <a:pt x="25681" y="335095"/>
                  </a:lnTo>
                  <a:lnTo>
                    <a:pt x="27898" y="332324"/>
                  </a:lnTo>
                  <a:lnTo>
                    <a:pt x="29930" y="329368"/>
                  </a:lnTo>
                  <a:lnTo>
                    <a:pt x="31963" y="326228"/>
                  </a:lnTo>
                  <a:lnTo>
                    <a:pt x="33625" y="322718"/>
                  </a:lnTo>
                  <a:lnTo>
                    <a:pt x="34549" y="318839"/>
                  </a:lnTo>
                  <a:lnTo>
                    <a:pt x="34919" y="314960"/>
                  </a:lnTo>
                  <a:lnTo>
                    <a:pt x="34549" y="312743"/>
                  </a:lnTo>
                  <a:lnTo>
                    <a:pt x="33625" y="310342"/>
                  </a:lnTo>
                  <a:lnTo>
                    <a:pt x="33071" y="308125"/>
                  </a:lnTo>
                  <a:lnTo>
                    <a:pt x="32886" y="304984"/>
                  </a:lnTo>
                  <a:lnTo>
                    <a:pt x="33256" y="301844"/>
                  </a:lnTo>
                  <a:lnTo>
                    <a:pt x="33625" y="298519"/>
                  </a:lnTo>
                  <a:lnTo>
                    <a:pt x="33625" y="262682"/>
                  </a:lnTo>
                  <a:lnTo>
                    <a:pt x="33810" y="229246"/>
                  </a:lnTo>
                  <a:lnTo>
                    <a:pt x="33810" y="161451"/>
                  </a:lnTo>
                  <a:lnTo>
                    <a:pt x="33625" y="128016"/>
                  </a:lnTo>
                  <a:lnTo>
                    <a:pt x="33625" y="127646"/>
                  </a:lnTo>
                  <a:lnTo>
                    <a:pt x="33441" y="127462"/>
                  </a:lnTo>
                  <a:lnTo>
                    <a:pt x="33071" y="127462"/>
                  </a:lnTo>
                  <a:lnTo>
                    <a:pt x="31778" y="129124"/>
                  </a:lnTo>
                  <a:lnTo>
                    <a:pt x="28083" y="132819"/>
                  </a:lnTo>
                  <a:lnTo>
                    <a:pt x="26974" y="134851"/>
                  </a:lnTo>
                  <a:close/>
                  <a:moveTo>
                    <a:pt x="419582" y="146488"/>
                  </a:moveTo>
                  <a:lnTo>
                    <a:pt x="418288" y="156833"/>
                  </a:lnTo>
                  <a:lnTo>
                    <a:pt x="416995" y="167547"/>
                  </a:lnTo>
                  <a:lnTo>
                    <a:pt x="415887" y="178446"/>
                  </a:lnTo>
                  <a:lnTo>
                    <a:pt x="415332" y="189345"/>
                  </a:lnTo>
                  <a:lnTo>
                    <a:pt x="415887" y="201352"/>
                  </a:lnTo>
                  <a:lnTo>
                    <a:pt x="416995" y="213544"/>
                  </a:lnTo>
                  <a:lnTo>
                    <a:pt x="417734" y="225552"/>
                  </a:lnTo>
                  <a:lnTo>
                    <a:pt x="417734" y="235712"/>
                  </a:lnTo>
                  <a:lnTo>
                    <a:pt x="416995" y="246056"/>
                  </a:lnTo>
                  <a:lnTo>
                    <a:pt x="415887" y="256216"/>
                  </a:lnTo>
                  <a:lnTo>
                    <a:pt x="414778" y="266561"/>
                  </a:lnTo>
                  <a:lnTo>
                    <a:pt x="414409" y="275798"/>
                  </a:lnTo>
                  <a:lnTo>
                    <a:pt x="415517" y="293531"/>
                  </a:lnTo>
                  <a:lnTo>
                    <a:pt x="416071" y="302214"/>
                  </a:lnTo>
                  <a:lnTo>
                    <a:pt x="415887" y="310711"/>
                  </a:lnTo>
                  <a:lnTo>
                    <a:pt x="416441" y="312004"/>
                  </a:lnTo>
                  <a:lnTo>
                    <a:pt x="417180" y="312928"/>
                  </a:lnTo>
                  <a:lnTo>
                    <a:pt x="418104" y="313667"/>
                  </a:lnTo>
                  <a:lnTo>
                    <a:pt x="418658" y="314775"/>
                  </a:lnTo>
                  <a:lnTo>
                    <a:pt x="419027" y="316068"/>
                  </a:lnTo>
                  <a:lnTo>
                    <a:pt x="417919" y="318285"/>
                  </a:lnTo>
                  <a:lnTo>
                    <a:pt x="416995" y="321056"/>
                  </a:lnTo>
                  <a:lnTo>
                    <a:pt x="416256" y="327336"/>
                  </a:lnTo>
                  <a:lnTo>
                    <a:pt x="416441" y="330292"/>
                  </a:lnTo>
                  <a:lnTo>
                    <a:pt x="416995" y="333063"/>
                  </a:lnTo>
                  <a:lnTo>
                    <a:pt x="417734" y="335280"/>
                  </a:lnTo>
                  <a:lnTo>
                    <a:pt x="419027" y="336942"/>
                  </a:lnTo>
                  <a:lnTo>
                    <a:pt x="421245" y="318100"/>
                  </a:lnTo>
                  <a:lnTo>
                    <a:pt x="423277" y="298519"/>
                  </a:lnTo>
                  <a:lnTo>
                    <a:pt x="424570" y="278753"/>
                  </a:lnTo>
                  <a:lnTo>
                    <a:pt x="425124" y="268408"/>
                  </a:lnTo>
                  <a:lnTo>
                    <a:pt x="426602" y="246980"/>
                  </a:lnTo>
                  <a:lnTo>
                    <a:pt x="427157" y="236451"/>
                  </a:lnTo>
                  <a:lnTo>
                    <a:pt x="427341" y="226106"/>
                  </a:lnTo>
                  <a:lnTo>
                    <a:pt x="426972" y="216315"/>
                  </a:lnTo>
                  <a:lnTo>
                    <a:pt x="428080" y="214468"/>
                  </a:lnTo>
                  <a:lnTo>
                    <a:pt x="428635" y="212621"/>
                  </a:lnTo>
                  <a:lnTo>
                    <a:pt x="428820" y="210219"/>
                  </a:lnTo>
                  <a:lnTo>
                    <a:pt x="429374" y="202276"/>
                  </a:lnTo>
                  <a:lnTo>
                    <a:pt x="429374" y="193963"/>
                  </a:lnTo>
                  <a:lnTo>
                    <a:pt x="429189" y="185466"/>
                  </a:lnTo>
                  <a:lnTo>
                    <a:pt x="429004" y="176784"/>
                  </a:lnTo>
                  <a:lnTo>
                    <a:pt x="428820" y="168286"/>
                  </a:lnTo>
                  <a:lnTo>
                    <a:pt x="428820" y="159974"/>
                  </a:lnTo>
                  <a:lnTo>
                    <a:pt x="429374" y="151846"/>
                  </a:lnTo>
                  <a:lnTo>
                    <a:pt x="430667" y="144087"/>
                  </a:lnTo>
                  <a:lnTo>
                    <a:pt x="427341" y="140947"/>
                  </a:lnTo>
                  <a:lnTo>
                    <a:pt x="424016" y="137991"/>
                  </a:lnTo>
                  <a:lnTo>
                    <a:pt x="420875" y="134851"/>
                  </a:lnTo>
                  <a:lnTo>
                    <a:pt x="420136" y="137622"/>
                  </a:lnTo>
                  <a:lnTo>
                    <a:pt x="419766" y="140392"/>
                  </a:lnTo>
                  <a:lnTo>
                    <a:pt x="419766" y="143533"/>
                  </a:lnTo>
                  <a:lnTo>
                    <a:pt x="419582" y="146488"/>
                  </a:lnTo>
                  <a:close/>
                  <a:moveTo>
                    <a:pt x="159999" y="289283"/>
                  </a:moveTo>
                  <a:lnTo>
                    <a:pt x="150576" y="286512"/>
                  </a:lnTo>
                  <a:lnTo>
                    <a:pt x="140969" y="284849"/>
                  </a:lnTo>
                  <a:lnTo>
                    <a:pt x="131177" y="283741"/>
                  </a:lnTo>
                  <a:lnTo>
                    <a:pt x="121385" y="283556"/>
                  </a:lnTo>
                  <a:lnTo>
                    <a:pt x="111408" y="284110"/>
                  </a:lnTo>
                  <a:lnTo>
                    <a:pt x="101801" y="285219"/>
                  </a:lnTo>
                  <a:lnTo>
                    <a:pt x="92378" y="287066"/>
                  </a:lnTo>
                  <a:lnTo>
                    <a:pt x="83325" y="289467"/>
                  </a:lnTo>
                  <a:lnTo>
                    <a:pt x="74826" y="292238"/>
                  </a:lnTo>
                  <a:lnTo>
                    <a:pt x="69468" y="294270"/>
                  </a:lnTo>
                  <a:lnTo>
                    <a:pt x="64110" y="296487"/>
                  </a:lnTo>
                  <a:lnTo>
                    <a:pt x="58937" y="298704"/>
                  </a:lnTo>
                  <a:lnTo>
                    <a:pt x="54133" y="301290"/>
                  </a:lnTo>
                  <a:lnTo>
                    <a:pt x="49699" y="304246"/>
                  </a:lnTo>
                  <a:lnTo>
                    <a:pt x="46004" y="307571"/>
                  </a:lnTo>
                  <a:lnTo>
                    <a:pt x="42863" y="311265"/>
                  </a:lnTo>
                  <a:lnTo>
                    <a:pt x="42678" y="316068"/>
                  </a:lnTo>
                  <a:lnTo>
                    <a:pt x="42124" y="320317"/>
                  </a:lnTo>
                  <a:lnTo>
                    <a:pt x="41200" y="324196"/>
                  </a:lnTo>
                  <a:lnTo>
                    <a:pt x="39907" y="327891"/>
                  </a:lnTo>
                  <a:lnTo>
                    <a:pt x="38060" y="331400"/>
                  </a:lnTo>
                  <a:lnTo>
                    <a:pt x="36951" y="332694"/>
                  </a:lnTo>
                  <a:lnTo>
                    <a:pt x="35473" y="333802"/>
                  </a:lnTo>
                  <a:lnTo>
                    <a:pt x="34364" y="335095"/>
                  </a:lnTo>
                  <a:lnTo>
                    <a:pt x="33441" y="336942"/>
                  </a:lnTo>
                  <a:lnTo>
                    <a:pt x="32886" y="338420"/>
                  </a:lnTo>
                  <a:lnTo>
                    <a:pt x="32702" y="339713"/>
                  </a:lnTo>
                  <a:lnTo>
                    <a:pt x="31963" y="340637"/>
                  </a:lnTo>
                  <a:lnTo>
                    <a:pt x="30300" y="341560"/>
                  </a:lnTo>
                  <a:lnTo>
                    <a:pt x="28637" y="341745"/>
                  </a:lnTo>
                  <a:lnTo>
                    <a:pt x="27344" y="341560"/>
                  </a:lnTo>
                  <a:lnTo>
                    <a:pt x="25496" y="341560"/>
                  </a:lnTo>
                  <a:lnTo>
                    <a:pt x="25127" y="342484"/>
                  </a:lnTo>
                  <a:lnTo>
                    <a:pt x="24757" y="343592"/>
                  </a:lnTo>
                  <a:lnTo>
                    <a:pt x="24572" y="345070"/>
                  </a:lnTo>
                  <a:lnTo>
                    <a:pt x="24757" y="346548"/>
                  </a:lnTo>
                  <a:lnTo>
                    <a:pt x="25127" y="347472"/>
                  </a:lnTo>
                  <a:lnTo>
                    <a:pt x="41570" y="340452"/>
                  </a:lnTo>
                  <a:lnTo>
                    <a:pt x="58198" y="333248"/>
                  </a:lnTo>
                  <a:lnTo>
                    <a:pt x="64480" y="330846"/>
                  </a:lnTo>
                  <a:lnTo>
                    <a:pt x="71131" y="328814"/>
                  </a:lnTo>
                  <a:lnTo>
                    <a:pt x="77967" y="326967"/>
                  </a:lnTo>
                  <a:lnTo>
                    <a:pt x="84618" y="325304"/>
                  </a:lnTo>
                  <a:lnTo>
                    <a:pt x="91085" y="323457"/>
                  </a:lnTo>
                  <a:lnTo>
                    <a:pt x="97366" y="321610"/>
                  </a:lnTo>
                  <a:lnTo>
                    <a:pt x="102909" y="319208"/>
                  </a:lnTo>
                  <a:lnTo>
                    <a:pt x="106419" y="320871"/>
                  </a:lnTo>
                  <a:lnTo>
                    <a:pt x="110484" y="321795"/>
                  </a:lnTo>
                  <a:lnTo>
                    <a:pt x="114918" y="321979"/>
                  </a:lnTo>
                  <a:lnTo>
                    <a:pt x="119722" y="321979"/>
                  </a:lnTo>
                  <a:lnTo>
                    <a:pt x="124526" y="321610"/>
                  </a:lnTo>
                  <a:lnTo>
                    <a:pt x="129514" y="321056"/>
                  </a:lnTo>
                  <a:lnTo>
                    <a:pt x="134318" y="320686"/>
                  </a:lnTo>
                  <a:lnTo>
                    <a:pt x="138937" y="320502"/>
                  </a:lnTo>
                  <a:lnTo>
                    <a:pt x="143371" y="320502"/>
                  </a:lnTo>
                  <a:lnTo>
                    <a:pt x="145588" y="320686"/>
                  </a:lnTo>
                  <a:lnTo>
                    <a:pt x="147805" y="321240"/>
                  </a:lnTo>
                  <a:lnTo>
                    <a:pt x="150022" y="321610"/>
                  </a:lnTo>
                  <a:lnTo>
                    <a:pt x="158151" y="322534"/>
                  </a:lnTo>
                  <a:lnTo>
                    <a:pt x="165726" y="324011"/>
                  </a:lnTo>
                  <a:lnTo>
                    <a:pt x="172747" y="325859"/>
                  </a:lnTo>
                  <a:lnTo>
                    <a:pt x="179398" y="328260"/>
                  </a:lnTo>
                  <a:lnTo>
                    <a:pt x="185495" y="330846"/>
                  </a:lnTo>
                  <a:lnTo>
                    <a:pt x="191592" y="333617"/>
                  </a:lnTo>
                  <a:lnTo>
                    <a:pt x="197320" y="336758"/>
                  </a:lnTo>
                  <a:lnTo>
                    <a:pt x="203047" y="340267"/>
                  </a:lnTo>
                  <a:lnTo>
                    <a:pt x="208959" y="343777"/>
                  </a:lnTo>
                  <a:lnTo>
                    <a:pt x="212100" y="341745"/>
                  </a:lnTo>
                  <a:lnTo>
                    <a:pt x="215795" y="340452"/>
                  </a:lnTo>
                  <a:lnTo>
                    <a:pt x="219675" y="339528"/>
                  </a:lnTo>
                  <a:lnTo>
                    <a:pt x="223740" y="339344"/>
                  </a:lnTo>
                  <a:lnTo>
                    <a:pt x="227804" y="339528"/>
                  </a:lnTo>
                  <a:lnTo>
                    <a:pt x="231684" y="340267"/>
                  </a:lnTo>
                  <a:lnTo>
                    <a:pt x="235564" y="341560"/>
                  </a:lnTo>
                  <a:lnTo>
                    <a:pt x="239075" y="343038"/>
                  </a:lnTo>
                  <a:lnTo>
                    <a:pt x="242031" y="344886"/>
                  </a:lnTo>
                  <a:lnTo>
                    <a:pt x="249421" y="339713"/>
                  </a:lnTo>
                  <a:lnTo>
                    <a:pt x="257181" y="334726"/>
                  </a:lnTo>
                  <a:lnTo>
                    <a:pt x="265310" y="330292"/>
                  </a:lnTo>
                  <a:lnTo>
                    <a:pt x="273809" y="326598"/>
                  </a:lnTo>
                  <a:lnTo>
                    <a:pt x="282123" y="324011"/>
                  </a:lnTo>
                  <a:lnTo>
                    <a:pt x="290806" y="322349"/>
                  </a:lnTo>
                  <a:lnTo>
                    <a:pt x="299859" y="321240"/>
                  </a:lnTo>
                  <a:lnTo>
                    <a:pt x="309097" y="320871"/>
                  </a:lnTo>
                  <a:lnTo>
                    <a:pt x="318705" y="321056"/>
                  </a:lnTo>
                  <a:lnTo>
                    <a:pt x="328127" y="321795"/>
                  </a:lnTo>
                  <a:lnTo>
                    <a:pt x="337735" y="322903"/>
                  </a:lnTo>
                  <a:lnTo>
                    <a:pt x="347157" y="324566"/>
                  </a:lnTo>
                  <a:lnTo>
                    <a:pt x="356395" y="326413"/>
                  </a:lnTo>
                  <a:lnTo>
                    <a:pt x="365263" y="328630"/>
                  </a:lnTo>
                  <a:lnTo>
                    <a:pt x="373762" y="331031"/>
                  </a:lnTo>
                  <a:lnTo>
                    <a:pt x="381891" y="333802"/>
                  </a:lnTo>
                  <a:lnTo>
                    <a:pt x="389466" y="336573"/>
                  </a:lnTo>
                  <a:lnTo>
                    <a:pt x="396302" y="339344"/>
                  </a:lnTo>
                  <a:lnTo>
                    <a:pt x="401476" y="342115"/>
                  </a:lnTo>
                  <a:lnTo>
                    <a:pt x="406279" y="345070"/>
                  </a:lnTo>
                  <a:lnTo>
                    <a:pt x="410713" y="348026"/>
                  </a:lnTo>
                  <a:lnTo>
                    <a:pt x="415148" y="350797"/>
                  </a:lnTo>
                  <a:lnTo>
                    <a:pt x="419582" y="352829"/>
                  </a:lnTo>
                  <a:lnTo>
                    <a:pt x="418288" y="350797"/>
                  </a:lnTo>
                  <a:lnTo>
                    <a:pt x="416441" y="349134"/>
                  </a:lnTo>
                  <a:lnTo>
                    <a:pt x="414409" y="347472"/>
                  </a:lnTo>
                  <a:lnTo>
                    <a:pt x="412191" y="345624"/>
                  </a:lnTo>
                  <a:lnTo>
                    <a:pt x="410159" y="343592"/>
                  </a:lnTo>
                  <a:lnTo>
                    <a:pt x="408681" y="341191"/>
                  </a:lnTo>
                  <a:lnTo>
                    <a:pt x="407573" y="338235"/>
                  </a:lnTo>
                  <a:lnTo>
                    <a:pt x="407018" y="334910"/>
                  </a:lnTo>
                  <a:lnTo>
                    <a:pt x="407018" y="331400"/>
                  </a:lnTo>
                  <a:lnTo>
                    <a:pt x="407203" y="327891"/>
                  </a:lnTo>
                  <a:lnTo>
                    <a:pt x="407942" y="324196"/>
                  </a:lnTo>
                  <a:lnTo>
                    <a:pt x="408681" y="320871"/>
                  </a:lnTo>
                  <a:lnTo>
                    <a:pt x="409790" y="317915"/>
                  </a:lnTo>
                  <a:lnTo>
                    <a:pt x="404616" y="314036"/>
                  </a:lnTo>
                  <a:lnTo>
                    <a:pt x="398704" y="310526"/>
                  </a:lnTo>
                  <a:lnTo>
                    <a:pt x="392238" y="307386"/>
                  </a:lnTo>
                  <a:lnTo>
                    <a:pt x="385402" y="304615"/>
                  </a:lnTo>
                  <a:lnTo>
                    <a:pt x="378381" y="301659"/>
                  </a:lnTo>
                  <a:lnTo>
                    <a:pt x="371176" y="298888"/>
                  </a:lnTo>
                  <a:lnTo>
                    <a:pt x="363970" y="295933"/>
                  </a:lnTo>
                  <a:lnTo>
                    <a:pt x="356580" y="293162"/>
                  </a:lnTo>
                  <a:lnTo>
                    <a:pt x="348635" y="290760"/>
                  </a:lnTo>
                  <a:lnTo>
                    <a:pt x="340321" y="289098"/>
                  </a:lnTo>
                  <a:lnTo>
                    <a:pt x="331638" y="287805"/>
                  </a:lnTo>
                  <a:lnTo>
                    <a:pt x="322769" y="287251"/>
                  </a:lnTo>
                  <a:lnTo>
                    <a:pt x="313901" y="287251"/>
                  </a:lnTo>
                  <a:lnTo>
                    <a:pt x="305033" y="287990"/>
                  </a:lnTo>
                  <a:lnTo>
                    <a:pt x="298197" y="289098"/>
                  </a:lnTo>
                  <a:lnTo>
                    <a:pt x="291176" y="290391"/>
                  </a:lnTo>
                  <a:lnTo>
                    <a:pt x="284340" y="291684"/>
                  </a:lnTo>
                  <a:lnTo>
                    <a:pt x="275841" y="293162"/>
                  </a:lnTo>
                  <a:lnTo>
                    <a:pt x="267897" y="295379"/>
                  </a:lnTo>
                  <a:lnTo>
                    <a:pt x="260691" y="297780"/>
                  </a:lnTo>
                  <a:lnTo>
                    <a:pt x="254040" y="300551"/>
                  </a:lnTo>
                  <a:lnTo>
                    <a:pt x="247573" y="303691"/>
                  </a:lnTo>
                  <a:lnTo>
                    <a:pt x="235749" y="310711"/>
                  </a:lnTo>
                  <a:lnTo>
                    <a:pt x="230022" y="314221"/>
                  </a:lnTo>
                  <a:lnTo>
                    <a:pt x="224294" y="317915"/>
                  </a:lnTo>
                  <a:lnTo>
                    <a:pt x="216904" y="313297"/>
                  </a:lnTo>
                  <a:lnTo>
                    <a:pt x="208775" y="308679"/>
                  </a:lnTo>
                  <a:lnTo>
                    <a:pt x="199721" y="304430"/>
                  </a:lnTo>
                  <a:lnTo>
                    <a:pt x="190299" y="300366"/>
                  </a:lnTo>
                  <a:lnTo>
                    <a:pt x="180322" y="296487"/>
                  </a:lnTo>
                  <a:lnTo>
                    <a:pt x="170160" y="292792"/>
                  </a:lnTo>
                  <a:lnTo>
                    <a:pt x="159999" y="289283"/>
                  </a:lnTo>
                  <a:close/>
                  <a:moveTo>
                    <a:pt x="211361" y="350427"/>
                  </a:moveTo>
                  <a:lnTo>
                    <a:pt x="216719" y="350982"/>
                  </a:lnTo>
                  <a:lnTo>
                    <a:pt x="222262" y="351536"/>
                  </a:lnTo>
                  <a:lnTo>
                    <a:pt x="227989" y="351720"/>
                  </a:lnTo>
                  <a:lnTo>
                    <a:pt x="234086" y="350982"/>
                  </a:lnTo>
                  <a:lnTo>
                    <a:pt x="232054" y="349688"/>
                  </a:lnTo>
                  <a:lnTo>
                    <a:pt x="229652" y="348580"/>
                  </a:lnTo>
                  <a:lnTo>
                    <a:pt x="226881" y="347472"/>
                  </a:lnTo>
                  <a:lnTo>
                    <a:pt x="223925" y="346918"/>
                  </a:lnTo>
                  <a:lnTo>
                    <a:pt x="220968" y="346548"/>
                  </a:lnTo>
                  <a:lnTo>
                    <a:pt x="218197" y="346548"/>
                  </a:lnTo>
                  <a:lnTo>
                    <a:pt x="215426" y="347287"/>
                  </a:lnTo>
                  <a:lnTo>
                    <a:pt x="213209" y="348395"/>
                  </a:lnTo>
                  <a:lnTo>
                    <a:pt x="211361" y="350427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7315200" y="6147772"/>
            <a:ext cx="1317541" cy="50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1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education</a:t>
            </a:r>
            <a:endParaRPr kumimoji="0" lang="en-US" sz="1600" b="0" i="0" u="none" strike="noStrike" cap="none" spc="12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" b="0" i="0" u="none" strike="noStrike" cap="none" spc="3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FOUNDATION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Sub Heading One</a:t>
            </a:r>
            <a:endParaRPr lang="en-US" sz="1800" dirty="0">
              <a:solidFill>
                <a:schemeClr val="accent4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en-US" sz="1400" dirty="0" err="1"/>
              <a:t>Opes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tation</a:t>
            </a:r>
            <a:r>
              <a:rPr lang="en-US" sz="1400" dirty="0"/>
              <a:t>  </a:t>
            </a:r>
            <a:r>
              <a:rPr lang="en-US" sz="1400" dirty="0" err="1"/>
              <a:t>augue</a:t>
            </a:r>
            <a:r>
              <a:rPr lang="en-US" sz="1400" dirty="0"/>
              <a:t> </a:t>
            </a:r>
            <a:r>
              <a:rPr lang="en-US" sz="1400" dirty="0" err="1"/>
              <a:t>pecus</a:t>
            </a:r>
            <a:r>
              <a:rPr lang="en-US" sz="1400" dirty="0"/>
              <a:t>. </a:t>
            </a:r>
            <a:r>
              <a:rPr lang="en-US" sz="1400" dirty="0" err="1"/>
              <a:t>Venio</a:t>
            </a:r>
            <a:r>
              <a:rPr lang="en-US" sz="1400" dirty="0"/>
              <a:t> </a:t>
            </a:r>
            <a:r>
              <a:rPr lang="en-US" sz="1400" dirty="0" err="1"/>
              <a:t>regula</a:t>
            </a:r>
            <a:r>
              <a:rPr lang="en-US" sz="1400" dirty="0"/>
              <a:t> </a:t>
            </a:r>
            <a:r>
              <a:rPr lang="en-US" sz="1400" dirty="0" err="1"/>
              <a:t>ea</a:t>
            </a:r>
            <a:r>
              <a:rPr lang="en-US" sz="1400" dirty="0"/>
              <a:t>  </a:t>
            </a:r>
            <a:r>
              <a:rPr lang="en-US" sz="1400" dirty="0" err="1"/>
              <a:t>fatua</a:t>
            </a:r>
            <a:r>
              <a:rPr lang="en-US" sz="1400" dirty="0"/>
              <a:t> </a:t>
            </a:r>
            <a:r>
              <a:rPr lang="en-US" sz="1400" dirty="0" err="1"/>
              <a:t>incassum</a:t>
            </a:r>
            <a:r>
              <a:rPr lang="en-US" sz="1400" dirty="0"/>
              <a:t>.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quia</a:t>
            </a:r>
            <a:r>
              <a:rPr lang="en-US" sz="1400" dirty="0"/>
              <a:t> et </a:t>
            </a:r>
            <a:r>
              <a:rPr lang="en-US" sz="1400" dirty="0" err="1"/>
              <a:t>aliquip</a:t>
            </a:r>
            <a:r>
              <a:rPr lang="en-US" sz="1400" dirty="0"/>
              <a:t>, </a:t>
            </a:r>
            <a:r>
              <a:rPr lang="en-US" sz="1400" dirty="0" err="1"/>
              <a:t>scisco</a:t>
            </a:r>
            <a:r>
              <a:rPr lang="en-US" sz="1400" dirty="0"/>
              <a:t> </a:t>
            </a:r>
            <a:r>
              <a:rPr lang="en-US" sz="1400" dirty="0" err="1"/>
              <a:t>roto</a:t>
            </a:r>
            <a:r>
              <a:rPr lang="en-US" sz="1400" dirty="0"/>
              <a:t> minim </a:t>
            </a:r>
            <a:r>
              <a:rPr lang="en-US" sz="1400" dirty="0" err="1"/>
              <a:t>ali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20000"/>
              </a:lnSpc>
              <a:buNone/>
              <a:defRPr/>
            </a:pP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Sub Heading Two</a:t>
            </a:r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en-US" sz="1400" dirty="0" err="1" smtClean="0"/>
              <a:t>Opes</a:t>
            </a:r>
            <a:r>
              <a:rPr lang="en-US" sz="1400" dirty="0" smtClean="0"/>
              <a:t>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tation</a:t>
            </a:r>
            <a:r>
              <a:rPr lang="en-US" sz="1400" dirty="0"/>
              <a:t>  </a:t>
            </a:r>
            <a:r>
              <a:rPr lang="en-US" sz="1400" dirty="0" err="1"/>
              <a:t>augue</a:t>
            </a:r>
            <a:r>
              <a:rPr lang="en-US" sz="1400" dirty="0"/>
              <a:t> </a:t>
            </a:r>
            <a:r>
              <a:rPr lang="en-US" sz="1400" dirty="0" err="1"/>
              <a:t>pecus</a:t>
            </a:r>
            <a:r>
              <a:rPr lang="en-US" sz="1400" dirty="0"/>
              <a:t>. </a:t>
            </a:r>
            <a:r>
              <a:rPr lang="en-US" sz="1400" dirty="0" err="1"/>
              <a:t>Venio</a:t>
            </a:r>
            <a:r>
              <a:rPr lang="en-US" sz="1400" dirty="0"/>
              <a:t> </a:t>
            </a:r>
            <a:r>
              <a:rPr lang="en-US" sz="1400" dirty="0" err="1"/>
              <a:t>regula</a:t>
            </a:r>
            <a:r>
              <a:rPr lang="en-US" sz="1400" dirty="0"/>
              <a:t> </a:t>
            </a:r>
            <a:r>
              <a:rPr lang="en-US" sz="1400" dirty="0" err="1"/>
              <a:t>ea</a:t>
            </a:r>
            <a:r>
              <a:rPr lang="en-US" sz="1400" dirty="0"/>
              <a:t>  </a:t>
            </a:r>
            <a:r>
              <a:rPr lang="en-US" sz="1400" dirty="0" err="1"/>
              <a:t>fatua</a:t>
            </a:r>
            <a:r>
              <a:rPr lang="en-US" sz="1400" dirty="0"/>
              <a:t> </a:t>
            </a:r>
            <a:r>
              <a:rPr lang="en-US" sz="1400" dirty="0" err="1"/>
              <a:t>incassum</a:t>
            </a:r>
            <a:r>
              <a:rPr lang="en-US" sz="1400" dirty="0"/>
              <a:t>.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quia</a:t>
            </a:r>
            <a:r>
              <a:rPr lang="en-US" sz="1400" dirty="0"/>
              <a:t> et </a:t>
            </a:r>
            <a:r>
              <a:rPr lang="en-US" sz="1400" dirty="0" err="1"/>
              <a:t>aliquip</a:t>
            </a:r>
            <a:r>
              <a:rPr lang="en-US" sz="1400" dirty="0"/>
              <a:t>, </a:t>
            </a:r>
            <a:r>
              <a:rPr lang="en-US" sz="1400" dirty="0" err="1"/>
              <a:t>scisco</a:t>
            </a:r>
            <a:r>
              <a:rPr lang="en-US" sz="1400" dirty="0"/>
              <a:t> </a:t>
            </a:r>
            <a:r>
              <a:rPr lang="en-US" sz="1400" dirty="0" err="1"/>
              <a:t>roto</a:t>
            </a:r>
            <a:r>
              <a:rPr lang="en-US" sz="1400" dirty="0"/>
              <a:t> minim </a:t>
            </a:r>
            <a:r>
              <a:rPr lang="en-US" sz="1400" dirty="0" err="1"/>
              <a:t>ali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endParaRPr lang="en-US" sz="1400" dirty="0"/>
          </a:p>
          <a:p>
            <a:pPr>
              <a:lnSpc>
                <a:spcPct val="120000"/>
              </a:lnSpc>
              <a:buNone/>
              <a:defRPr/>
            </a:pPr>
            <a:r>
              <a:rPr lang="en-US" sz="1800" dirty="0" smtClean="0">
                <a:solidFill>
                  <a:schemeClr val="accent4"/>
                </a:solidFill>
                <a:latin typeface="+mj-lt"/>
              </a:rPr>
              <a:t>Sub Heading Three</a:t>
            </a:r>
            <a:endParaRPr lang="en-US" sz="1800" dirty="0">
              <a:solidFill>
                <a:schemeClr val="accent4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en-US" sz="1400" dirty="0" err="1"/>
              <a:t>Opes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tation</a:t>
            </a:r>
            <a:r>
              <a:rPr lang="en-US" sz="1400" dirty="0"/>
              <a:t>  </a:t>
            </a:r>
            <a:r>
              <a:rPr lang="en-US" sz="1400" dirty="0" err="1"/>
              <a:t>augue</a:t>
            </a:r>
            <a:r>
              <a:rPr lang="en-US" sz="1400" dirty="0"/>
              <a:t> </a:t>
            </a:r>
            <a:r>
              <a:rPr lang="en-US" sz="1400" dirty="0" err="1"/>
              <a:t>pecus</a:t>
            </a:r>
            <a:r>
              <a:rPr lang="en-US" sz="1400" dirty="0"/>
              <a:t>. </a:t>
            </a:r>
            <a:r>
              <a:rPr lang="en-US" sz="1400" dirty="0" err="1"/>
              <a:t>Venio</a:t>
            </a:r>
            <a:r>
              <a:rPr lang="en-US" sz="1400" dirty="0"/>
              <a:t> </a:t>
            </a:r>
            <a:r>
              <a:rPr lang="en-US" sz="1400" dirty="0" err="1"/>
              <a:t>regula</a:t>
            </a:r>
            <a:r>
              <a:rPr lang="en-US" sz="1400" dirty="0"/>
              <a:t> </a:t>
            </a:r>
            <a:r>
              <a:rPr lang="en-US" sz="1400" dirty="0" err="1"/>
              <a:t>ea</a:t>
            </a:r>
            <a:r>
              <a:rPr lang="en-US" sz="1400" dirty="0"/>
              <a:t>  </a:t>
            </a:r>
            <a:r>
              <a:rPr lang="en-US" sz="1400" dirty="0" err="1"/>
              <a:t>fatua</a:t>
            </a:r>
            <a:r>
              <a:rPr lang="en-US" sz="1400" dirty="0"/>
              <a:t> </a:t>
            </a:r>
            <a:r>
              <a:rPr lang="en-US" sz="1400" dirty="0" err="1"/>
              <a:t>incassum</a:t>
            </a:r>
            <a:r>
              <a:rPr lang="en-US" sz="1400" dirty="0"/>
              <a:t>.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quia</a:t>
            </a:r>
            <a:r>
              <a:rPr lang="en-US" sz="1400" dirty="0"/>
              <a:t> et </a:t>
            </a:r>
            <a:r>
              <a:rPr lang="en-US" sz="1400" dirty="0" err="1"/>
              <a:t>aliquip</a:t>
            </a:r>
            <a:r>
              <a:rPr lang="en-US" sz="1400" dirty="0"/>
              <a:t>, </a:t>
            </a:r>
            <a:r>
              <a:rPr lang="en-US" sz="1400" dirty="0" err="1"/>
              <a:t>scisco</a:t>
            </a:r>
            <a:r>
              <a:rPr lang="en-US" sz="1400" dirty="0"/>
              <a:t> </a:t>
            </a:r>
            <a:r>
              <a:rPr lang="en-US" sz="1400" dirty="0" err="1"/>
              <a:t>roto</a:t>
            </a:r>
            <a:r>
              <a:rPr lang="en-US" sz="1400" dirty="0"/>
              <a:t> minim </a:t>
            </a:r>
            <a:r>
              <a:rPr lang="en-US" sz="1400" dirty="0" err="1" smtClean="0"/>
              <a:t>ali</a:t>
            </a:r>
            <a:endParaRPr lang="en-US" sz="1400" dirty="0"/>
          </a:p>
        </p:txBody>
      </p:sp>
      <p:pic>
        <p:nvPicPr>
          <p:cNvPr id="1208" name="Picture 184" descr="ET0070301-IMG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3" b="37090"/>
          <a:stretch>
            <a:fillRect/>
          </a:stretch>
        </p:blipFill>
        <p:spPr bwMode="auto">
          <a:xfrm>
            <a:off x="5919787" y="3936999"/>
            <a:ext cx="32194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204" name="Freeform 185"/>
          <p:cNvSpPr>
            <a:spLocks/>
          </p:cNvSpPr>
          <p:nvPr/>
        </p:nvSpPr>
        <p:spPr bwMode="auto">
          <a:xfrm>
            <a:off x="6324600" y="1905000"/>
            <a:ext cx="117475" cy="144463"/>
          </a:xfrm>
          <a:custGeom>
            <a:avLst/>
            <a:gdLst>
              <a:gd name="T0" fmla="*/ 72158 w 118077"/>
              <a:gd name="T1" fmla="*/ 0 h 144331"/>
              <a:gd name="T2" fmla="*/ 76531 w 118077"/>
              <a:gd name="T3" fmla="*/ 52484 h 144331"/>
              <a:gd name="T4" fmla="*/ 85278 w 118077"/>
              <a:gd name="T5" fmla="*/ 56858 h 144331"/>
              <a:gd name="T6" fmla="*/ 98397 w 118077"/>
              <a:gd name="T7" fmla="*/ 59045 h 144331"/>
              <a:gd name="T8" fmla="*/ 109330 w 118077"/>
              <a:gd name="T9" fmla="*/ 63418 h 144331"/>
              <a:gd name="T10" fmla="*/ 118077 w 118077"/>
              <a:gd name="T11" fmla="*/ 69979 h 144331"/>
              <a:gd name="T12" fmla="*/ 107144 w 118077"/>
              <a:gd name="T13" fmla="*/ 87473 h 144331"/>
              <a:gd name="T14" fmla="*/ 89651 w 118077"/>
              <a:gd name="T15" fmla="*/ 98408 h 144331"/>
              <a:gd name="T16" fmla="*/ 69971 w 118077"/>
              <a:gd name="T17" fmla="*/ 104968 h 144331"/>
              <a:gd name="T18" fmla="*/ 67785 w 118077"/>
              <a:gd name="T19" fmla="*/ 115902 h 144331"/>
              <a:gd name="T20" fmla="*/ 67785 w 118077"/>
              <a:gd name="T21" fmla="*/ 124649 h 144331"/>
              <a:gd name="T22" fmla="*/ 63412 w 118077"/>
              <a:gd name="T23" fmla="*/ 135584 h 144331"/>
              <a:gd name="T24" fmla="*/ 59038 w 118077"/>
              <a:gd name="T25" fmla="*/ 142144 h 144331"/>
              <a:gd name="T26" fmla="*/ 50292 w 118077"/>
              <a:gd name="T27" fmla="*/ 144331 h 144331"/>
              <a:gd name="T28" fmla="*/ 48105 w 118077"/>
              <a:gd name="T29" fmla="*/ 142144 h 144331"/>
              <a:gd name="T30" fmla="*/ 45919 w 118077"/>
              <a:gd name="T31" fmla="*/ 137770 h 144331"/>
              <a:gd name="T32" fmla="*/ 45919 w 118077"/>
              <a:gd name="T33" fmla="*/ 126836 h 144331"/>
              <a:gd name="T34" fmla="*/ 43732 w 118077"/>
              <a:gd name="T35" fmla="*/ 120276 h 144331"/>
              <a:gd name="T36" fmla="*/ 43732 w 118077"/>
              <a:gd name="T37" fmla="*/ 115902 h 144331"/>
              <a:gd name="T38" fmla="*/ 34986 w 118077"/>
              <a:gd name="T39" fmla="*/ 120276 h 144331"/>
              <a:gd name="T40" fmla="*/ 28426 w 118077"/>
              <a:gd name="T41" fmla="*/ 124649 h 144331"/>
              <a:gd name="T42" fmla="*/ 21866 w 118077"/>
              <a:gd name="T43" fmla="*/ 131210 h 144331"/>
              <a:gd name="T44" fmla="*/ 15306 w 118077"/>
              <a:gd name="T45" fmla="*/ 131210 h 144331"/>
              <a:gd name="T46" fmla="*/ 6560 w 118077"/>
              <a:gd name="T47" fmla="*/ 126836 h 144331"/>
              <a:gd name="T48" fmla="*/ 10933 w 118077"/>
              <a:gd name="T49" fmla="*/ 113715 h 144331"/>
              <a:gd name="T50" fmla="*/ 24053 w 118077"/>
              <a:gd name="T51" fmla="*/ 91847 h 144331"/>
              <a:gd name="T52" fmla="*/ 28426 w 118077"/>
              <a:gd name="T53" fmla="*/ 78726 h 144331"/>
              <a:gd name="T54" fmla="*/ 21866 w 118077"/>
              <a:gd name="T55" fmla="*/ 69979 h 144331"/>
              <a:gd name="T56" fmla="*/ 13120 w 118077"/>
              <a:gd name="T57" fmla="*/ 63418 h 144331"/>
              <a:gd name="T58" fmla="*/ 6560 w 118077"/>
              <a:gd name="T59" fmla="*/ 56858 h 144331"/>
              <a:gd name="T60" fmla="*/ 0 w 118077"/>
              <a:gd name="T61" fmla="*/ 48111 h 144331"/>
              <a:gd name="T62" fmla="*/ 2187 w 118077"/>
              <a:gd name="T63" fmla="*/ 37176 h 144331"/>
              <a:gd name="T64" fmla="*/ 10933 w 118077"/>
              <a:gd name="T65" fmla="*/ 32803 h 144331"/>
              <a:gd name="T66" fmla="*/ 24053 w 118077"/>
              <a:gd name="T67" fmla="*/ 32803 h 144331"/>
              <a:gd name="T68" fmla="*/ 45919 w 118077"/>
              <a:gd name="T69" fmla="*/ 37176 h 144331"/>
              <a:gd name="T70" fmla="*/ 50292 w 118077"/>
              <a:gd name="T71" fmla="*/ 30616 h 144331"/>
              <a:gd name="T72" fmla="*/ 54665 w 118077"/>
              <a:gd name="T73" fmla="*/ 8748 h 144331"/>
              <a:gd name="T74" fmla="*/ 61225 w 118077"/>
              <a:gd name="T75" fmla="*/ 2187 h 144331"/>
              <a:gd name="T76" fmla="*/ 72158 w 118077"/>
              <a:gd name="T77" fmla="*/ 0 h 144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8077" h="144331">
                <a:moveTo>
                  <a:pt x="72158" y="0"/>
                </a:moveTo>
                <a:lnTo>
                  <a:pt x="76531" y="52484"/>
                </a:lnTo>
                <a:lnTo>
                  <a:pt x="85278" y="56858"/>
                </a:lnTo>
                <a:lnTo>
                  <a:pt x="98397" y="59045"/>
                </a:lnTo>
                <a:lnTo>
                  <a:pt x="109330" y="63418"/>
                </a:lnTo>
                <a:lnTo>
                  <a:pt x="118077" y="69979"/>
                </a:lnTo>
                <a:lnTo>
                  <a:pt x="107144" y="87473"/>
                </a:lnTo>
                <a:lnTo>
                  <a:pt x="89651" y="98408"/>
                </a:lnTo>
                <a:lnTo>
                  <a:pt x="69971" y="104968"/>
                </a:lnTo>
                <a:lnTo>
                  <a:pt x="67785" y="115902"/>
                </a:lnTo>
                <a:lnTo>
                  <a:pt x="67785" y="124649"/>
                </a:lnTo>
                <a:lnTo>
                  <a:pt x="63412" y="135584"/>
                </a:lnTo>
                <a:lnTo>
                  <a:pt x="59038" y="142144"/>
                </a:lnTo>
                <a:lnTo>
                  <a:pt x="50292" y="144331"/>
                </a:lnTo>
                <a:lnTo>
                  <a:pt x="48105" y="142144"/>
                </a:lnTo>
                <a:lnTo>
                  <a:pt x="45919" y="137770"/>
                </a:lnTo>
                <a:lnTo>
                  <a:pt x="45919" y="126836"/>
                </a:lnTo>
                <a:lnTo>
                  <a:pt x="43732" y="120276"/>
                </a:lnTo>
                <a:lnTo>
                  <a:pt x="43732" y="115902"/>
                </a:lnTo>
                <a:lnTo>
                  <a:pt x="34986" y="120276"/>
                </a:lnTo>
                <a:lnTo>
                  <a:pt x="28426" y="124649"/>
                </a:lnTo>
                <a:lnTo>
                  <a:pt x="21866" y="131210"/>
                </a:lnTo>
                <a:lnTo>
                  <a:pt x="15306" y="131210"/>
                </a:lnTo>
                <a:lnTo>
                  <a:pt x="6560" y="126836"/>
                </a:lnTo>
                <a:lnTo>
                  <a:pt x="10933" y="113715"/>
                </a:lnTo>
                <a:lnTo>
                  <a:pt x="24053" y="91847"/>
                </a:lnTo>
                <a:lnTo>
                  <a:pt x="28426" y="78726"/>
                </a:lnTo>
                <a:lnTo>
                  <a:pt x="21866" y="69979"/>
                </a:lnTo>
                <a:lnTo>
                  <a:pt x="13120" y="63418"/>
                </a:lnTo>
                <a:lnTo>
                  <a:pt x="6560" y="56858"/>
                </a:lnTo>
                <a:lnTo>
                  <a:pt x="0" y="48111"/>
                </a:lnTo>
                <a:lnTo>
                  <a:pt x="2187" y="37176"/>
                </a:lnTo>
                <a:lnTo>
                  <a:pt x="10933" y="32803"/>
                </a:lnTo>
                <a:lnTo>
                  <a:pt x="24053" y="32803"/>
                </a:lnTo>
                <a:lnTo>
                  <a:pt x="45919" y="37176"/>
                </a:lnTo>
                <a:lnTo>
                  <a:pt x="50292" y="30616"/>
                </a:lnTo>
                <a:lnTo>
                  <a:pt x="54665" y="8748"/>
                </a:lnTo>
                <a:lnTo>
                  <a:pt x="61225" y="2187"/>
                </a:lnTo>
                <a:lnTo>
                  <a:pt x="72158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5" name="Freeform 186"/>
          <p:cNvSpPr>
            <a:spLocks/>
          </p:cNvSpPr>
          <p:nvPr/>
        </p:nvSpPr>
        <p:spPr bwMode="auto">
          <a:xfrm>
            <a:off x="7021513" y="4621213"/>
            <a:ext cx="74612" cy="93662"/>
          </a:xfrm>
          <a:custGeom>
            <a:avLst/>
            <a:gdLst>
              <a:gd name="T0" fmla="*/ 28426 w 74345"/>
              <a:gd name="T1" fmla="*/ 0 h 94033"/>
              <a:gd name="T2" fmla="*/ 34986 w 74345"/>
              <a:gd name="T3" fmla="*/ 8747 h 94033"/>
              <a:gd name="T4" fmla="*/ 39359 w 74345"/>
              <a:gd name="T5" fmla="*/ 19681 h 94033"/>
              <a:gd name="T6" fmla="*/ 45919 w 74345"/>
              <a:gd name="T7" fmla="*/ 28429 h 94033"/>
              <a:gd name="T8" fmla="*/ 54665 w 74345"/>
              <a:gd name="T9" fmla="*/ 28429 h 94033"/>
              <a:gd name="T10" fmla="*/ 61225 w 74345"/>
              <a:gd name="T11" fmla="*/ 26242 h 94033"/>
              <a:gd name="T12" fmla="*/ 65598 w 74345"/>
              <a:gd name="T13" fmla="*/ 24055 h 94033"/>
              <a:gd name="T14" fmla="*/ 69972 w 74345"/>
              <a:gd name="T15" fmla="*/ 24055 h 94033"/>
              <a:gd name="T16" fmla="*/ 74345 w 74345"/>
              <a:gd name="T17" fmla="*/ 26242 h 94033"/>
              <a:gd name="T18" fmla="*/ 74345 w 74345"/>
              <a:gd name="T19" fmla="*/ 39363 h 94033"/>
              <a:gd name="T20" fmla="*/ 67785 w 74345"/>
              <a:gd name="T21" fmla="*/ 50297 h 94033"/>
              <a:gd name="T22" fmla="*/ 59039 w 74345"/>
              <a:gd name="T23" fmla="*/ 61231 h 94033"/>
              <a:gd name="T24" fmla="*/ 61225 w 74345"/>
              <a:gd name="T25" fmla="*/ 65605 h 94033"/>
              <a:gd name="T26" fmla="*/ 61225 w 74345"/>
              <a:gd name="T27" fmla="*/ 69978 h 94033"/>
              <a:gd name="T28" fmla="*/ 63412 w 74345"/>
              <a:gd name="T29" fmla="*/ 74352 h 94033"/>
              <a:gd name="T30" fmla="*/ 63412 w 74345"/>
              <a:gd name="T31" fmla="*/ 87473 h 94033"/>
              <a:gd name="T32" fmla="*/ 59039 w 74345"/>
              <a:gd name="T33" fmla="*/ 89660 h 94033"/>
              <a:gd name="T34" fmla="*/ 52479 w 74345"/>
              <a:gd name="T35" fmla="*/ 83099 h 94033"/>
              <a:gd name="T36" fmla="*/ 50292 w 74345"/>
              <a:gd name="T37" fmla="*/ 78726 h 94033"/>
              <a:gd name="T38" fmla="*/ 48106 w 74345"/>
              <a:gd name="T39" fmla="*/ 76539 h 94033"/>
              <a:gd name="T40" fmla="*/ 45919 w 74345"/>
              <a:gd name="T41" fmla="*/ 78726 h 94033"/>
              <a:gd name="T42" fmla="*/ 43732 w 74345"/>
              <a:gd name="T43" fmla="*/ 83099 h 94033"/>
              <a:gd name="T44" fmla="*/ 41546 w 74345"/>
              <a:gd name="T45" fmla="*/ 85286 h 94033"/>
              <a:gd name="T46" fmla="*/ 39359 w 74345"/>
              <a:gd name="T47" fmla="*/ 89660 h 94033"/>
              <a:gd name="T48" fmla="*/ 39359 w 74345"/>
              <a:gd name="T49" fmla="*/ 91847 h 94033"/>
              <a:gd name="T50" fmla="*/ 34986 w 74345"/>
              <a:gd name="T51" fmla="*/ 94033 h 94033"/>
              <a:gd name="T52" fmla="*/ 30613 w 74345"/>
              <a:gd name="T53" fmla="*/ 94033 h 94033"/>
              <a:gd name="T54" fmla="*/ 28426 w 74345"/>
              <a:gd name="T55" fmla="*/ 80913 h 94033"/>
              <a:gd name="T56" fmla="*/ 28426 w 74345"/>
              <a:gd name="T57" fmla="*/ 69978 h 94033"/>
              <a:gd name="T58" fmla="*/ 26239 w 74345"/>
              <a:gd name="T59" fmla="*/ 59044 h 94033"/>
              <a:gd name="T60" fmla="*/ 17493 w 74345"/>
              <a:gd name="T61" fmla="*/ 54671 h 94033"/>
              <a:gd name="T62" fmla="*/ 13120 w 74345"/>
              <a:gd name="T63" fmla="*/ 54671 h 94033"/>
              <a:gd name="T64" fmla="*/ 4373 w 74345"/>
              <a:gd name="T65" fmla="*/ 50297 h 94033"/>
              <a:gd name="T66" fmla="*/ 0 w 74345"/>
              <a:gd name="T67" fmla="*/ 41550 h 94033"/>
              <a:gd name="T68" fmla="*/ 2187 w 74345"/>
              <a:gd name="T69" fmla="*/ 37176 h 94033"/>
              <a:gd name="T70" fmla="*/ 4373 w 74345"/>
              <a:gd name="T71" fmla="*/ 34989 h 94033"/>
              <a:gd name="T72" fmla="*/ 8747 w 74345"/>
              <a:gd name="T73" fmla="*/ 32802 h 94033"/>
              <a:gd name="T74" fmla="*/ 15306 w 74345"/>
              <a:gd name="T75" fmla="*/ 32802 h 94033"/>
              <a:gd name="T76" fmla="*/ 24053 w 74345"/>
              <a:gd name="T77" fmla="*/ 28429 h 94033"/>
              <a:gd name="T78" fmla="*/ 24053 w 74345"/>
              <a:gd name="T79" fmla="*/ 17495 h 94033"/>
              <a:gd name="T80" fmla="*/ 21866 w 74345"/>
              <a:gd name="T81" fmla="*/ 13121 h 94033"/>
              <a:gd name="T82" fmla="*/ 21866 w 74345"/>
              <a:gd name="T83" fmla="*/ 6560 h 94033"/>
              <a:gd name="T84" fmla="*/ 24053 w 74345"/>
              <a:gd name="T85" fmla="*/ 2187 h 94033"/>
              <a:gd name="T86" fmla="*/ 28426 w 74345"/>
              <a:gd name="T87" fmla="*/ 0 h 94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4345" h="94033">
                <a:moveTo>
                  <a:pt x="28426" y="0"/>
                </a:moveTo>
                <a:lnTo>
                  <a:pt x="34986" y="8747"/>
                </a:lnTo>
                <a:lnTo>
                  <a:pt x="39359" y="19681"/>
                </a:lnTo>
                <a:lnTo>
                  <a:pt x="45919" y="28429"/>
                </a:lnTo>
                <a:lnTo>
                  <a:pt x="54665" y="28429"/>
                </a:lnTo>
                <a:lnTo>
                  <a:pt x="61225" y="26242"/>
                </a:lnTo>
                <a:lnTo>
                  <a:pt x="65598" y="24055"/>
                </a:lnTo>
                <a:lnTo>
                  <a:pt x="69972" y="24055"/>
                </a:lnTo>
                <a:lnTo>
                  <a:pt x="74345" y="26242"/>
                </a:lnTo>
                <a:lnTo>
                  <a:pt x="74345" y="39363"/>
                </a:lnTo>
                <a:lnTo>
                  <a:pt x="67785" y="50297"/>
                </a:lnTo>
                <a:lnTo>
                  <a:pt x="59039" y="61231"/>
                </a:lnTo>
                <a:lnTo>
                  <a:pt x="61225" y="65605"/>
                </a:lnTo>
                <a:lnTo>
                  <a:pt x="61225" y="69978"/>
                </a:lnTo>
                <a:lnTo>
                  <a:pt x="63412" y="74352"/>
                </a:lnTo>
                <a:lnTo>
                  <a:pt x="63412" y="87473"/>
                </a:lnTo>
                <a:lnTo>
                  <a:pt x="59039" y="89660"/>
                </a:lnTo>
                <a:lnTo>
                  <a:pt x="52479" y="83099"/>
                </a:lnTo>
                <a:lnTo>
                  <a:pt x="50292" y="78726"/>
                </a:lnTo>
                <a:lnTo>
                  <a:pt x="48106" y="76539"/>
                </a:lnTo>
                <a:lnTo>
                  <a:pt x="45919" y="78726"/>
                </a:lnTo>
                <a:lnTo>
                  <a:pt x="43732" y="83099"/>
                </a:lnTo>
                <a:lnTo>
                  <a:pt x="41546" y="85286"/>
                </a:lnTo>
                <a:lnTo>
                  <a:pt x="39359" y="89660"/>
                </a:lnTo>
                <a:lnTo>
                  <a:pt x="39359" y="91847"/>
                </a:lnTo>
                <a:lnTo>
                  <a:pt x="34986" y="94033"/>
                </a:lnTo>
                <a:lnTo>
                  <a:pt x="30613" y="94033"/>
                </a:lnTo>
                <a:lnTo>
                  <a:pt x="28426" y="80913"/>
                </a:lnTo>
                <a:lnTo>
                  <a:pt x="28426" y="69978"/>
                </a:lnTo>
                <a:lnTo>
                  <a:pt x="26239" y="59044"/>
                </a:lnTo>
                <a:lnTo>
                  <a:pt x="17493" y="54671"/>
                </a:lnTo>
                <a:lnTo>
                  <a:pt x="13120" y="54671"/>
                </a:lnTo>
                <a:lnTo>
                  <a:pt x="4373" y="50297"/>
                </a:lnTo>
                <a:lnTo>
                  <a:pt x="0" y="41550"/>
                </a:lnTo>
                <a:lnTo>
                  <a:pt x="2187" y="37176"/>
                </a:lnTo>
                <a:lnTo>
                  <a:pt x="4373" y="34989"/>
                </a:lnTo>
                <a:lnTo>
                  <a:pt x="8747" y="32802"/>
                </a:lnTo>
                <a:lnTo>
                  <a:pt x="15306" y="32802"/>
                </a:lnTo>
                <a:lnTo>
                  <a:pt x="24053" y="28429"/>
                </a:lnTo>
                <a:lnTo>
                  <a:pt x="24053" y="17495"/>
                </a:lnTo>
                <a:lnTo>
                  <a:pt x="21866" y="13121"/>
                </a:lnTo>
                <a:lnTo>
                  <a:pt x="21866" y="6560"/>
                </a:lnTo>
                <a:lnTo>
                  <a:pt x="24053" y="2187"/>
                </a:lnTo>
                <a:lnTo>
                  <a:pt x="28426" y="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6" name="Freeform 187"/>
          <p:cNvSpPr>
            <a:spLocks/>
          </p:cNvSpPr>
          <p:nvPr/>
        </p:nvSpPr>
        <p:spPr bwMode="auto">
          <a:xfrm>
            <a:off x="5445125" y="6575425"/>
            <a:ext cx="77788" cy="92075"/>
          </a:xfrm>
          <a:custGeom>
            <a:avLst/>
            <a:gdLst>
              <a:gd name="T0" fmla="*/ 28426 w 76531"/>
              <a:gd name="T1" fmla="*/ 0 h 91846"/>
              <a:gd name="T2" fmla="*/ 37172 w 76531"/>
              <a:gd name="T3" fmla="*/ 13121 h 91846"/>
              <a:gd name="T4" fmla="*/ 43732 w 76531"/>
              <a:gd name="T5" fmla="*/ 21868 h 91846"/>
              <a:gd name="T6" fmla="*/ 48105 w 76531"/>
              <a:gd name="T7" fmla="*/ 28428 h 91846"/>
              <a:gd name="T8" fmla="*/ 56852 w 76531"/>
              <a:gd name="T9" fmla="*/ 28428 h 91846"/>
              <a:gd name="T10" fmla="*/ 63412 w 76531"/>
              <a:gd name="T11" fmla="*/ 26242 h 91846"/>
              <a:gd name="T12" fmla="*/ 67785 w 76531"/>
              <a:gd name="T13" fmla="*/ 24055 h 91846"/>
              <a:gd name="T14" fmla="*/ 72158 w 76531"/>
              <a:gd name="T15" fmla="*/ 24055 h 91846"/>
              <a:gd name="T16" fmla="*/ 76531 w 76531"/>
              <a:gd name="T17" fmla="*/ 26242 h 91846"/>
              <a:gd name="T18" fmla="*/ 76531 w 76531"/>
              <a:gd name="T19" fmla="*/ 34989 h 91846"/>
              <a:gd name="T20" fmla="*/ 74345 w 76531"/>
              <a:gd name="T21" fmla="*/ 43736 h 91846"/>
              <a:gd name="T22" fmla="*/ 67785 w 76531"/>
              <a:gd name="T23" fmla="*/ 52483 h 91846"/>
              <a:gd name="T24" fmla="*/ 59038 w 76531"/>
              <a:gd name="T25" fmla="*/ 59044 h 91846"/>
              <a:gd name="T26" fmla="*/ 63412 w 76531"/>
              <a:gd name="T27" fmla="*/ 67791 h 91846"/>
              <a:gd name="T28" fmla="*/ 65598 w 76531"/>
              <a:gd name="T29" fmla="*/ 74352 h 91846"/>
              <a:gd name="T30" fmla="*/ 65598 w 76531"/>
              <a:gd name="T31" fmla="*/ 87473 h 91846"/>
              <a:gd name="T32" fmla="*/ 61225 w 76531"/>
              <a:gd name="T33" fmla="*/ 89660 h 91846"/>
              <a:gd name="T34" fmla="*/ 56852 w 76531"/>
              <a:gd name="T35" fmla="*/ 87473 h 91846"/>
              <a:gd name="T36" fmla="*/ 54665 w 76531"/>
              <a:gd name="T37" fmla="*/ 83099 h 91846"/>
              <a:gd name="T38" fmla="*/ 50292 w 76531"/>
              <a:gd name="T39" fmla="*/ 78725 h 91846"/>
              <a:gd name="T40" fmla="*/ 48105 w 76531"/>
              <a:gd name="T41" fmla="*/ 74352 h 91846"/>
              <a:gd name="T42" fmla="*/ 45919 w 76531"/>
              <a:gd name="T43" fmla="*/ 76539 h 91846"/>
              <a:gd name="T44" fmla="*/ 43732 w 76531"/>
              <a:gd name="T45" fmla="*/ 80912 h 91846"/>
              <a:gd name="T46" fmla="*/ 43732 w 76531"/>
              <a:gd name="T47" fmla="*/ 83099 h 91846"/>
              <a:gd name="T48" fmla="*/ 41546 w 76531"/>
              <a:gd name="T49" fmla="*/ 87473 h 91846"/>
              <a:gd name="T50" fmla="*/ 41546 w 76531"/>
              <a:gd name="T51" fmla="*/ 89660 h 91846"/>
              <a:gd name="T52" fmla="*/ 39359 w 76531"/>
              <a:gd name="T53" fmla="*/ 91846 h 91846"/>
              <a:gd name="T54" fmla="*/ 30613 w 76531"/>
              <a:gd name="T55" fmla="*/ 91846 h 91846"/>
              <a:gd name="T56" fmla="*/ 30613 w 76531"/>
              <a:gd name="T57" fmla="*/ 69978 h 91846"/>
              <a:gd name="T58" fmla="*/ 28426 w 76531"/>
              <a:gd name="T59" fmla="*/ 56857 h 91846"/>
              <a:gd name="T60" fmla="*/ 24053 w 76531"/>
              <a:gd name="T61" fmla="*/ 54670 h 91846"/>
              <a:gd name="T62" fmla="*/ 19680 w 76531"/>
              <a:gd name="T63" fmla="*/ 54670 h 91846"/>
              <a:gd name="T64" fmla="*/ 15306 w 76531"/>
              <a:gd name="T65" fmla="*/ 52483 h 91846"/>
              <a:gd name="T66" fmla="*/ 6560 w 76531"/>
              <a:gd name="T67" fmla="*/ 52483 h 91846"/>
              <a:gd name="T68" fmla="*/ 4373 w 76531"/>
              <a:gd name="T69" fmla="*/ 50297 h 91846"/>
              <a:gd name="T70" fmla="*/ 0 w 76531"/>
              <a:gd name="T71" fmla="*/ 41549 h 91846"/>
              <a:gd name="T72" fmla="*/ 4373 w 76531"/>
              <a:gd name="T73" fmla="*/ 37176 h 91846"/>
              <a:gd name="T74" fmla="*/ 8747 w 76531"/>
              <a:gd name="T75" fmla="*/ 34989 h 91846"/>
              <a:gd name="T76" fmla="*/ 15306 w 76531"/>
              <a:gd name="T77" fmla="*/ 32802 h 91846"/>
              <a:gd name="T78" fmla="*/ 19680 w 76531"/>
              <a:gd name="T79" fmla="*/ 30615 h 91846"/>
              <a:gd name="T80" fmla="*/ 26239 w 76531"/>
              <a:gd name="T81" fmla="*/ 28428 h 91846"/>
              <a:gd name="T82" fmla="*/ 26239 w 76531"/>
              <a:gd name="T83" fmla="*/ 19681 h 91846"/>
              <a:gd name="T84" fmla="*/ 21866 w 76531"/>
              <a:gd name="T85" fmla="*/ 10934 h 91846"/>
              <a:gd name="T86" fmla="*/ 21866 w 76531"/>
              <a:gd name="T87" fmla="*/ 6560 h 91846"/>
              <a:gd name="T88" fmla="*/ 24053 w 76531"/>
              <a:gd name="T89" fmla="*/ 2186 h 91846"/>
              <a:gd name="T90" fmla="*/ 28426 w 76531"/>
              <a:gd name="T91" fmla="*/ 0 h 91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531" h="91846">
                <a:moveTo>
                  <a:pt x="28426" y="0"/>
                </a:moveTo>
                <a:lnTo>
                  <a:pt x="37172" y="13121"/>
                </a:lnTo>
                <a:lnTo>
                  <a:pt x="43732" y="21868"/>
                </a:lnTo>
                <a:lnTo>
                  <a:pt x="48105" y="28428"/>
                </a:lnTo>
                <a:lnTo>
                  <a:pt x="56852" y="28428"/>
                </a:lnTo>
                <a:lnTo>
                  <a:pt x="63412" y="26242"/>
                </a:lnTo>
                <a:lnTo>
                  <a:pt x="67785" y="24055"/>
                </a:lnTo>
                <a:lnTo>
                  <a:pt x="72158" y="24055"/>
                </a:lnTo>
                <a:lnTo>
                  <a:pt x="76531" y="26242"/>
                </a:lnTo>
                <a:lnTo>
                  <a:pt x="76531" y="34989"/>
                </a:lnTo>
                <a:lnTo>
                  <a:pt x="74345" y="43736"/>
                </a:lnTo>
                <a:lnTo>
                  <a:pt x="67785" y="52483"/>
                </a:lnTo>
                <a:lnTo>
                  <a:pt x="59038" y="59044"/>
                </a:lnTo>
                <a:lnTo>
                  <a:pt x="63412" y="67791"/>
                </a:lnTo>
                <a:lnTo>
                  <a:pt x="65598" y="74352"/>
                </a:lnTo>
                <a:lnTo>
                  <a:pt x="65598" y="87473"/>
                </a:lnTo>
                <a:lnTo>
                  <a:pt x="61225" y="89660"/>
                </a:lnTo>
                <a:lnTo>
                  <a:pt x="56852" y="87473"/>
                </a:lnTo>
                <a:lnTo>
                  <a:pt x="54665" y="83099"/>
                </a:lnTo>
                <a:lnTo>
                  <a:pt x="50292" y="78725"/>
                </a:lnTo>
                <a:lnTo>
                  <a:pt x="48105" y="74352"/>
                </a:lnTo>
                <a:lnTo>
                  <a:pt x="45919" y="76539"/>
                </a:lnTo>
                <a:lnTo>
                  <a:pt x="43732" y="80912"/>
                </a:lnTo>
                <a:lnTo>
                  <a:pt x="43732" y="83099"/>
                </a:lnTo>
                <a:lnTo>
                  <a:pt x="41546" y="87473"/>
                </a:lnTo>
                <a:lnTo>
                  <a:pt x="41546" y="89660"/>
                </a:lnTo>
                <a:lnTo>
                  <a:pt x="39359" y="91846"/>
                </a:lnTo>
                <a:lnTo>
                  <a:pt x="30613" y="91846"/>
                </a:lnTo>
                <a:lnTo>
                  <a:pt x="30613" y="69978"/>
                </a:lnTo>
                <a:lnTo>
                  <a:pt x="28426" y="56857"/>
                </a:lnTo>
                <a:lnTo>
                  <a:pt x="24053" y="54670"/>
                </a:lnTo>
                <a:lnTo>
                  <a:pt x="19680" y="54670"/>
                </a:lnTo>
                <a:lnTo>
                  <a:pt x="15306" y="52483"/>
                </a:lnTo>
                <a:lnTo>
                  <a:pt x="6560" y="52483"/>
                </a:lnTo>
                <a:lnTo>
                  <a:pt x="4373" y="50297"/>
                </a:lnTo>
                <a:lnTo>
                  <a:pt x="0" y="41549"/>
                </a:lnTo>
                <a:lnTo>
                  <a:pt x="4373" y="37176"/>
                </a:lnTo>
                <a:lnTo>
                  <a:pt x="8747" y="34989"/>
                </a:lnTo>
                <a:lnTo>
                  <a:pt x="15306" y="32802"/>
                </a:lnTo>
                <a:lnTo>
                  <a:pt x="19680" y="30615"/>
                </a:lnTo>
                <a:lnTo>
                  <a:pt x="26239" y="28428"/>
                </a:lnTo>
                <a:lnTo>
                  <a:pt x="26239" y="19681"/>
                </a:lnTo>
                <a:lnTo>
                  <a:pt x="21866" y="10934"/>
                </a:lnTo>
                <a:lnTo>
                  <a:pt x="21866" y="6560"/>
                </a:lnTo>
                <a:lnTo>
                  <a:pt x="24053" y="2186"/>
                </a:lnTo>
                <a:lnTo>
                  <a:pt x="28426" y="0"/>
                </a:lnTo>
                <a:close/>
              </a:path>
            </a:pathLst>
          </a:custGeom>
          <a:solidFill>
            <a:srgbClr val="EDA835"/>
          </a:solidFill>
          <a:ln w="0">
            <a:solidFill>
              <a:srgbClr val="EDA835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7" name="Freeform 188"/>
          <p:cNvSpPr>
            <a:spLocks/>
          </p:cNvSpPr>
          <p:nvPr/>
        </p:nvSpPr>
        <p:spPr bwMode="auto">
          <a:xfrm>
            <a:off x="5264150" y="1858963"/>
            <a:ext cx="201613" cy="171450"/>
          </a:xfrm>
          <a:custGeom>
            <a:avLst/>
            <a:gdLst>
              <a:gd name="T0" fmla="*/ 201168 w 201168"/>
              <a:gd name="T1" fmla="*/ 39363 h 170572"/>
              <a:gd name="T2" fmla="*/ 196794 w 201168"/>
              <a:gd name="T3" fmla="*/ 54671 h 170572"/>
              <a:gd name="T4" fmla="*/ 188048 w 201168"/>
              <a:gd name="T5" fmla="*/ 63418 h 170572"/>
              <a:gd name="T6" fmla="*/ 177115 w 201168"/>
              <a:gd name="T7" fmla="*/ 72165 h 170572"/>
              <a:gd name="T8" fmla="*/ 170555 w 201168"/>
              <a:gd name="T9" fmla="*/ 80913 h 170572"/>
              <a:gd name="T10" fmla="*/ 179302 w 201168"/>
              <a:gd name="T11" fmla="*/ 94034 h 170572"/>
              <a:gd name="T12" fmla="*/ 185861 w 201168"/>
              <a:gd name="T13" fmla="*/ 107154 h 170572"/>
              <a:gd name="T14" fmla="*/ 192421 w 201168"/>
              <a:gd name="T15" fmla="*/ 124649 h 170572"/>
              <a:gd name="T16" fmla="*/ 190235 w 201168"/>
              <a:gd name="T17" fmla="*/ 142144 h 170572"/>
              <a:gd name="T18" fmla="*/ 177115 w 201168"/>
              <a:gd name="T19" fmla="*/ 146517 h 170572"/>
              <a:gd name="T20" fmla="*/ 161809 w 201168"/>
              <a:gd name="T21" fmla="*/ 144331 h 170572"/>
              <a:gd name="T22" fmla="*/ 148689 w 201168"/>
              <a:gd name="T23" fmla="*/ 139957 h 170572"/>
              <a:gd name="T24" fmla="*/ 133383 w 201168"/>
              <a:gd name="T25" fmla="*/ 133396 h 170572"/>
              <a:gd name="T26" fmla="*/ 118077 w 201168"/>
              <a:gd name="T27" fmla="*/ 142144 h 170572"/>
              <a:gd name="T28" fmla="*/ 102771 w 201168"/>
              <a:gd name="T29" fmla="*/ 153078 h 170572"/>
              <a:gd name="T30" fmla="*/ 87464 w 201168"/>
              <a:gd name="T31" fmla="*/ 161825 h 170572"/>
              <a:gd name="T32" fmla="*/ 69972 w 201168"/>
              <a:gd name="T33" fmla="*/ 168386 h 170572"/>
              <a:gd name="T34" fmla="*/ 50292 w 201168"/>
              <a:gd name="T35" fmla="*/ 170572 h 170572"/>
              <a:gd name="T36" fmla="*/ 48106 w 201168"/>
              <a:gd name="T37" fmla="*/ 153078 h 170572"/>
              <a:gd name="T38" fmla="*/ 56852 w 201168"/>
              <a:gd name="T39" fmla="*/ 118089 h 170572"/>
              <a:gd name="T40" fmla="*/ 56852 w 201168"/>
              <a:gd name="T41" fmla="*/ 100594 h 170572"/>
              <a:gd name="T42" fmla="*/ 48106 w 201168"/>
              <a:gd name="T43" fmla="*/ 94034 h 170572"/>
              <a:gd name="T44" fmla="*/ 34986 w 201168"/>
              <a:gd name="T45" fmla="*/ 89660 h 170572"/>
              <a:gd name="T46" fmla="*/ 13120 w 201168"/>
              <a:gd name="T47" fmla="*/ 80913 h 170572"/>
              <a:gd name="T48" fmla="*/ 4373 w 201168"/>
              <a:gd name="T49" fmla="*/ 74352 h 170572"/>
              <a:gd name="T50" fmla="*/ 0 w 201168"/>
              <a:gd name="T51" fmla="*/ 63418 h 170572"/>
              <a:gd name="T52" fmla="*/ 8747 w 201168"/>
              <a:gd name="T53" fmla="*/ 52484 h 170572"/>
              <a:gd name="T54" fmla="*/ 24053 w 201168"/>
              <a:gd name="T55" fmla="*/ 48110 h 170572"/>
              <a:gd name="T56" fmla="*/ 41546 w 201168"/>
              <a:gd name="T57" fmla="*/ 43736 h 170572"/>
              <a:gd name="T58" fmla="*/ 59039 w 201168"/>
              <a:gd name="T59" fmla="*/ 41550 h 170572"/>
              <a:gd name="T60" fmla="*/ 67785 w 201168"/>
              <a:gd name="T61" fmla="*/ 34989 h 170572"/>
              <a:gd name="T62" fmla="*/ 72158 w 201168"/>
              <a:gd name="T63" fmla="*/ 24055 h 170572"/>
              <a:gd name="T64" fmla="*/ 74345 w 201168"/>
              <a:gd name="T65" fmla="*/ 13121 h 170572"/>
              <a:gd name="T66" fmla="*/ 80905 w 201168"/>
              <a:gd name="T67" fmla="*/ 4374 h 170572"/>
              <a:gd name="T68" fmla="*/ 89651 w 201168"/>
              <a:gd name="T69" fmla="*/ 0 h 170572"/>
              <a:gd name="T70" fmla="*/ 133383 w 201168"/>
              <a:gd name="T71" fmla="*/ 26242 h 170572"/>
              <a:gd name="T72" fmla="*/ 172742 w 201168"/>
              <a:gd name="T73" fmla="*/ 26242 h 170572"/>
              <a:gd name="T74" fmla="*/ 190235 w 201168"/>
              <a:gd name="T75" fmla="*/ 30616 h 170572"/>
              <a:gd name="T76" fmla="*/ 201168 w 201168"/>
              <a:gd name="T77" fmla="*/ 39363 h 170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1168" h="170572">
                <a:moveTo>
                  <a:pt x="201168" y="39363"/>
                </a:moveTo>
                <a:lnTo>
                  <a:pt x="196794" y="54671"/>
                </a:lnTo>
                <a:lnTo>
                  <a:pt x="188048" y="63418"/>
                </a:lnTo>
                <a:lnTo>
                  <a:pt x="177115" y="72165"/>
                </a:lnTo>
                <a:lnTo>
                  <a:pt x="170555" y="80913"/>
                </a:lnTo>
                <a:lnTo>
                  <a:pt x="179302" y="94034"/>
                </a:lnTo>
                <a:lnTo>
                  <a:pt x="185861" y="107154"/>
                </a:lnTo>
                <a:lnTo>
                  <a:pt x="192421" y="124649"/>
                </a:lnTo>
                <a:lnTo>
                  <a:pt x="190235" y="142144"/>
                </a:lnTo>
                <a:lnTo>
                  <a:pt x="177115" y="146517"/>
                </a:lnTo>
                <a:lnTo>
                  <a:pt x="161809" y="144331"/>
                </a:lnTo>
                <a:lnTo>
                  <a:pt x="148689" y="139957"/>
                </a:lnTo>
                <a:lnTo>
                  <a:pt x="133383" y="133396"/>
                </a:lnTo>
                <a:lnTo>
                  <a:pt x="118077" y="142144"/>
                </a:lnTo>
                <a:lnTo>
                  <a:pt x="102771" y="153078"/>
                </a:lnTo>
                <a:lnTo>
                  <a:pt x="87464" y="161825"/>
                </a:lnTo>
                <a:lnTo>
                  <a:pt x="69972" y="168386"/>
                </a:lnTo>
                <a:lnTo>
                  <a:pt x="50292" y="170572"/>
                </a:lnTo>
                <a:lnTo>
                  <a:pt x="48106" y="153078"/>
                </a:lnTo>
                <a:lnTo>
                  <a:pt x="56852" y="118089"/>
                </a:lnTo>
                <a:lnTo>
                  <a:pt x="56852" y="100594"/>
                </a:lnTo>
                <a:lnTo>
                  <a:pt x="48106" y="94034"/>
                </a:lnTo>
                <a:lnTo>
                  <a:pt x="34986" y="89660"/>
                </a:lnTo>
                <a:lnTo>
                  <a:pt x="13120" y="80913"/>
                </a:lnTo>
                <a:lnTo>
                  <a:pt x="4373" y="74352"/>
                </a:lnTo>
                <a:lnTo>
                  <a:pt x="0" y="63418"/>
                </a:lnTo>
                <a:lnTo>
                  <a:pt x="8747" y="52484"/>
                </a:lnTo>
                <a:lnTo>
                  <a:pt x="24053" y="48110"/>
                </a:lnTo>
                <a:lnTo>
                  <a:pt x="41546" y="43736"/>
                </a:lnTo>
                <a:lnTo>
                  <a:pt x="59039" y="41550"/>
                </a:lnTo>
                <a:lnTo>
                  <a:pt x="67785" y="34989"/>
                </a:lnTo>
                <a:lnTo>
                  <a:pt x="72158" y="24055"/>
                </a:lnTo>
                <a:lnTo>
                  <a:pt x="74345" y="13121"/>
                </a:lnTo>
                <a:lnTo>
                  <a:pt x="80905" y="4374"/>
                </a:lnTo>
                <a:lnTo>
                  <a:pt x="89651" y="0"/>
                </a:lnTo>
                <a:lnTo>
                  <a:pt x="133383" y="26242"/>
                </a:lnTo>
                <a:lnTo>
                  <a:pt x="172742" y="26242"/>
                </a:lnTo>
                <a:lnTo>
                  <a:pt x="190235" y="30616"/>
                </a:lnTo>
                <a:lnTo>
                  <a:pt x="201168" y="39363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Freeform 189"/>
          <p:cNvSpPr>
            <a:spLocks noEditPoints="1"/>
          </p:cNvSpPr>
          <p:nvPr/>
        </p:nvSpPr>
        <p:spPr bwMode="auto">
          <a:xfrm>
            <a:off x="5668305" y="3581400"/>
            <a:ext cx="196850" cy="182562"/>
          </a:xfrm>
          <a:custGeom>
            <a:avLst/>
            <a:gdLst>
              <a:gd name="T0" fmla="*/ 129010 w 196794"/>
              <a:gd name="T1" fmla="*/ 54670 h 181506"/>
              <a:gd name="T2" fmla="*/ 190234 w 196794"/>
              <a:gd name="T3" fmla="*/ 69978 h 181506"/>
              <a:gd name="T4" fmla="*/ 179301 w 196794"/>
              <a:gd name="T5" fmla="*/ 87473 h 181506"/>
              <a:gd name="T6" fmla="*/ 135569 w 196794"/>
              <a:gd name="T7" fmla="*/ 170572 h 181506"/>
              <a:gd name="T8" fmla="*/ 109330 w 196794"/>
              <a:gd name="T9" fmla="*/ 181506 h 181506"/>
              <a:gd name="T10" fmla="*/ 85278 w 196794"/>
              <a:gd name="T11" fmla="*/ 161825 h 181506"/>
              <a:gd name="T12" fmla="*/ 34986 w 196794"/>
              <a:gd name="T13" fmla="*/ 148704 h 181506"/>
              <a:gd name="T14" fmla="*/ 6560 w 196794"/>
              <a:gd name="T15" fmla="*/ 157451 h 181506"/>
              <a:gd name="T16" fmla="*/ 13120 w 196794"/>
              <a:gd name="T17" fmla="*/ 126835 h 181506"/>
              <a:gd name="T18" fmla="*/ 19680 w 196794"/>
              <a:gd name="T19" fmla="*/ 107154 h 181506"/>
              <a:gd name="T20" fmla="*/ 4373 w 196794"/>
              <a:gd name="T21" fmla="*/ 76538 h 181506"/>
              <a:gd name="T22" fmla="*/ 30613 w 196794"/>
              <a:gd name="T23" fmla="*/ 45923 h 181506"/>
              <a:gd name="T24" fmla="*/ 59038 w 196794"/>
              <a:gd name="T25" fmla="*/ 56857 h 181506"/>
              <a:gd name="T26" fmla="*/ 89651 w 196794"/>
              <a:gd name="T27" fmla="*/ 0 h 181506"/>
              <a:gd name="T28" fmla="*/ 104957 w 196794"/>
              <a:gd name="T29" fmla="*/ 19681 h 181506"/>
              <a:gd name="T30" fmla="*/ 89651 w 196794"/>
              <a:gd name="T31" fmla="*/ 17494 h 181506"/>
              <a:gd name="T32" fmla="*/ 96211 w 196794"/>
              <a:gd name="T33" fmla="*/ 26241 h 181506"/>
              <a:gd name="T34" fmla="*/ 85278 w 196794"/>
              <a:gd name="T35" fmla="*/ 28428 h 181506"/>
              <a:gd name="T36" fmla="*/ 52479 w 196794"/>
              <a:gd name="T37" fmla="*/ 76538 h 181506"/>
              <a:gd name="T38" fmla="*/ 54665 w 196794"/>
              <a:gd name="T39" fmla="*/ 100594 h 181506"/>
              <a:gd name="T40" fmla="*/ 37172 w 196794"/>
              <a:gd name="T41" fmla="*/ 139956 h 181506"/>
              <a:gd name="T42" fmla="*/ 65598 w 196794"/>
              <a:gd name="T43" fmla="*/ 120275 h 181506"/>
              <a:gd name="T44" fmla="*/ 98397 w 196794"/>
              <a:gd name="T45" fmla="*/ 135583 h 181506"/>
              <a:gd name="T46" fmla="*/ 126823 w 196794"/>
              <a:gd name="T47" fmla="*/ 159638 h 181506"/>
              <a:gd name="T48" fmla="*/ 133383 w 196794"/>
              <a:gd name="T49" fmla="*/ 94033 h 181506"/>
              <a:gd name="T50" fmla="*/ 168368 w 196794"/>
              <a:gd name="T51" fmla="*/ 85286 h 181506"/>
              <a:gd name="T52" fmla="*/ 120263 w 196794"/>
              <a:gd name="T53" fmla="*/ 54670 h 181506"/>
              <a:gd name="T54" fmla="*/ 96211 w 196794"/>
              <a:gd name="T55" fmla="*/ 59044 h 181506"/>
              <a:gd name="T56" fmla="*/ 85278 w 196794"/>
              <a:gd name="T57" fmla="*/ 43736 h 181506"/>
              <a:gd name="T58" fmla="*/ 78718 w 196794"/>
              <a:gd name="T59" fmla="*/ 45923 h 181506"/>
              <a:gd name="T60" fmla="*/ 17493 w 196794"/>
              <a:gd name="T61" fmla="*/ 78725 h 181506"/>
              <a:gd name="T62" fmla="*/ 19680 w 196794"/>
              <a:gd name="T63" fmla="*/ 69978 h 181506"/>
              <a:gd name="T64" fmla="*/ 32799 w 196794"/>
              <a:gd name="T65" fmla="*/ 74352 h 181506"/>
              <a:gd name="T66" fmla="*/ 32799 w 196794"/>
              <a:gd name="T67" fmla="*/ 74352 h 181506"/>
              <a:gd name="T68" fmla="*/ 34986 w 196794"/>
              <a:gd name="T69" fmla="*/ 94033 h 181506"/>
              <a:gd name="T70" fmla="*/ 43732 w 196794"/>
              <a:gd name="T71" fmla="*/ 87473 h 181506"/>
              <a:gd name="T72" fmla="*/ 43732 w 196794"/>
              <a:gd name="T73" fmla="*/ 100594 h 181506"/>
              <a:gd name="T74" fmla="*/ 43732 w 196794"/>
              <a:gd name="T75" fmla="*/ 100594 h 181506"/>
              <a:gd name="T76" fmla="*/ 19680 w 196794"/>
              <a:gd name="T77" fmla="*/ 131209 h 181506"/>
              <a:gd name="T78" fmla="*/ 37172 w 196794"/>
              <a:gd name="T79" fmla="*/ 118088 h 181506"/>
              <a:gd name="T80" fmla="*/ 15306 w 196794"/>
              <a:gd name="T81" fmla="*/ 146517 h 181506"/>
              <a:gd name="T82" fmla="*/ 15306 w 196794"/>
              <a:gd name="T83" fmla="*/ 144330 h 181506"/>
              <a:gd name="T84" fmla="*/ 102770 w 196794"/>
              <a:gd name="T85" fmla="*/ 146517 h 181506"/>
              <a:gd name="T86" fmla="*/ 96211 w 196794"/>
              <a:gd name="T87" fmla="*/ 150891 h 181506"/>
              <a:gd name="T88" fmla="*/ 85278 w 196794"/>
              <a:gd name="T89" fmla="*/ 146517 h 181506"/>
              <a:gd name="T90" fmla="*/ 89651 w 196794"/>
              <a:gd name="T91" fmla="*/ 155264 h 181506"/>
              <a:gd name="T92" fmla="*/ 98397 w 196794"/>
              <a:gd name="T93" fmla="*/ 166198 h 181506"/>
              <a:gd name="T94" fmla="*/ 109330 w 196794"/>
              <a:gd name="T95" fmla="*/ 153077 h 181506"/>
              <a:gd name="T96" fmla="*/ 109330 w 196794"/>
              <a:gd name="T97" fmla="*/ 170572 h 181506"/>
              <a:gd name="T98" fmla="*/ 109330 w 196794"/>
              <a:gd name="T99" fmla="*/ 170572 h 18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6794" h="181506">
                <a:moveTo>
                  <a:pt x="89651" y="0"/>
                </a:moveTo>
                <a:lnTo>
                  <a:pt x="115890" y="13120"/>
                </a:lnTo>
                <a:lnTo>
                  <a:pt x="120263" y="32802"/>
                </a:lnTo>
                <a:lnTo>
                  <a:pt x="129010" y="54670"/>
                </a:lnTo>
                <a:lnTo>
                  <a:pt x="146502" y="61231"/>
                </a:lnTo>
                <a:lnTo>
                  <a:pt x="166182" y="65604"/>
                </a:lnTo>
                <a:lnTo>
                  <a:pt x="185861" y="72165"/>
                </a:lnTo>
                <a:lnTo>
                  <a:pt x="190234" y="69978"/>
                </a:lnTo>
                <a:lnTo>
                  <a:pt x="192421" y="69978"/>
                </a:lnTo>
                <a:lnTo>
                  <a:pt x="196794" y="74352"/>
                </a:lnTo>
                <a:lnTo>
                  <a:pt x="192421" y="78725"/>
                </a:lnTo>
                <a:lnTo>
                  <a:pt x="179301" y="87473"/>
                </a:lnTo>
                <a:lnTo>
                  <a:pt x="161809" y="96220"/>
                </a:lnTo>
                <a:lnTo>
                  <a:pt x="142129" y="104967"/>
                </a:lnTo>
                <a:lnTo>
                  <a:pt x="135569" y="104967"/>
                </a:lnTo>
                <a:lnTo>
                  <a:pt x="135569" y="170572"/>
                </a:lnTo>
                <a:lnTo>
                  <a:pt x="129010" y="170572"/>
                </a:lnTo>
                <a:lnTo>
                  <a:pt x="124636" y="174946"/>
                </a:lnTo>
                <a:lnTo>
                  <a:pt x="118077" y="177133"/>
                </a:lnTo>
                <a:lnTo>
                  <a:pt x="109330" y="181506"/>
                </a:lnTo>
                <a:lnTo>
                  <a:pt x="102770" y="181506"/>
                </a:lnTo>
                <a:lnTo>
                  <a:pt x="98397" y="179319"/>
                </a:lnTo>
                <a:lnTo>
                  <a:pt x="94024" y="174946"/>
                </a:lnTo>
                <a:lnTo>
                  <a:pt x="85278" y="161825"/>
                </a:lnTo>
                <a:lnTo>
                  <a:pt x="59038" y="135583"/>
                </a:lnTo>
                <a:lnTo>
                  <a:pt x="50292" y="139956"/>
                </a:lnTo>
                <a:lnTo>
                  <a:pt x="43732" y="144330"/>
                </a:lnTo>
                <a:lnTo>
                  <a:pt x="34986" y="148704"/>
                </a:lnTo>
                <a:lnTo>
                  <a:pt x="28426" y="155264"/>
                </a:lnTo>
                <a:lnTo>
                  <a:pt x="17493" y="155264"/>
                </a:lnTo>
                <a:lnTo>
                  <a:pt x="13120" y="157451"/>
                </a:lnTo>
                <a:lnTo>
                  <a:pt x="6560" y="157451"/>
                </a:lnTo>
                <a:lnTo>
                  <a:pt x="4373" y="150891"/>
                </a:lnTo>
                <a:lnTo>
                  <a:pt x="6560" y="144330"/>
                </a:lnTo>
                <a:lnTo>
                  <a:pt x="8747" y="139956"/>
                </a:lnTo>
                <a:lnTo>
                  <a:pt x="13120" y="126835"/>
                </a:lnTo>
                <a:lnTo>
                  <a:pt x="15306" y="122462"/>
                </a:lnTo>
                <a:lnTo>
                  <a:pt x="15306" y="118088"/>
                </a:lnTo>
                <a:lnTo>
                  <a:pt x="17493" y="111528"/>
                </a:lnTo>
                <a:lnTo>
                  <a:pt x="19680" y="107154"/>
                </a:lnTo>
                <a:lnTo>
                  <a:pt x="19680" y="102780"/>
                </a:lnTo>
                <a:lnTo>
                  <a:pt x="17493" y="91846"/>
                </a:lnTo>
                <a:lnTo>
                  <a:pt x="10933" y="83099"/>
                </a:lnTo>
                <a:lnTo>
                  <a:pt x="4373" y="76538"/>
                </a:lnTo>
                <a:lnTo>
                  <a:pt x="0" y="65604"/>
                </a:lnTo>
                <a:lnTo>
                  <a:pt x="26239" y="39362"/>
                </a:lnTo>
                <a:lnTo>
                  <a:pt x="30613" y="43736"/>
                </a:lnTo>
                <a:lnTo>
                  <a:pt x="30613" y="45923"/>
                </a:lnTo>
                <a:lnTo>
                  <a:pt x="41546" y="48110"/>
                </a:lnTo>
                <a:lnTo>
                  <a:pt x="52479" y="52483"/>
                </a:lnTo>
                <a:lnTo>
                  <a:pt x="54665" y="54670"/>
                </a:lnTo>
                <a:lnTo>
                  <a:pt x="59038" y="56857"/>
                </a:lnTo>
                <a:lnTo>
                  <a:pt x="61225" y="56857"/>
                </a:lnTo>
                <a:lnTo>
                  <a:pt x="69971" y="48110"/>
                </a:lnTo>
                <a:lnTo>
                  <a:pt x="83091" y="13120"/>
                </a:lnTo>
                <a:lnTo>
                  <a:pt x="89651" y="0"/>
                </a:lnTo>
                <a:close/>
                <a:moveTo>
                  <a:pt x="89651" y="19681"/>
                </a:moveTo>
                <a:lnTo>
                  <a:pt x="100584" y="19681"/>
                </a:lnTo>
                <a:lnTo>
                  <a:pt x="104957" y="21868"/>
                </a:lnTo>
                <a:lnTo>
                  <a:pt x="104957" y="19681"/>
                </a:lnTo>
                <a:lnTo>
                  <a:pt x="107144" y="17494"/>
                </a:lnTo>
                <a:lnTo>
                  <a:pt x="94024" y="10934"/>
                </a:lnTo>
                <a:lnTo>
                  <a:pt x="91837" y="13120"/>
                </a:lnTo>
                <a:lnTo>
                  <a:pt x="89651" y="17494"/>
                </a:lnTo>
                <a:lnTo>
                  <a:pt x="89651" y="19681"/>
                </a:lnTo>
                <a:close/>
                <a:moveTo>
                  <a:pt x="85278" y="28428"/>
                </a:moveTo>
                <a:lnTo>
                  <a:pt x="98397" y="28428"/>
                </a:lnTo>
                <a:lnTo>
                  <a:pt x="96211" y="26241"/>
                </a:lnTo>
                <a:lnTo>
                  <a:pt x="91837" y="26241"/>
                </a:lnTo>
                <a:lnTo>
                  <a:pt x="89651" y="24055"/>
                </a:lnTo>
                <a:lnTo>
                  <a:pt x="89651" y="19681"/>
                </a:lnTo>
                <a:lnTo>
                  <a:pt x="85278" y="28428"/>
                </a:lnTo>
                <a:close/>
                <a:moveTo>
                  <a:pt x="85278" y="69978"/>
                </a:moveTo>
                <a:lnTo>
                  <a:pt x="37172" y="56857"/>
                </a:lnTo>
                <a:lnTo>
                  <a:pt x="43732" y="67791"/>
                </a:lnTo>
                <a:lnTo>
                  <a:pt x="52479" y="76538"/>
                </a:lnTo>
                <a:lnTo>
                  <a:pt x="61225" y="83099"/>
                </a:lnTo>
                <a:lnTo>
                  <a:pt x="61225" y="89659"/>
                </a:lnTo>
                <a:lnTo>
                  <a:pt x="56852" y="96220"/>
                </a:lnTo>
                <a:lnTo>
                  <a:pt x="54665" y="100594"/>
                </a:lnTo>
                <a:lnTo>
                  <a:pt x="50292" y="107154"/>
                </a:lnTo>
                <a:lnTo>
                  <a:pt x="43732" y="120275"/>
                </a:lnTo>
                <a:lnTo>
                  <a:pt x="41546" y="129022"/>
                </a:lnTo>
                <a:lnTo>
                  <a:pt x="37172" y="139956"/>
                </a:lnTo>
                <a:lnTo>
                  <a:pt x="45919" y="135583"/>
                </a:lnTo>
                <a:lnTo>
                  <a:pt x="52479" y="129022"/>
                </a:lnTo>
                <a:lnTo>
                  <a:pt x="61225" y="122462"/>
                </a:lnTo>
                <a:lnTo>
                  <a:pt x="65598" y="120275"/>
                </a:lnTo>
                <a:lnTo>
                  <a:pt x="67785" y="118088"/>
                </a:lnTo>
                <a:lnTo>
                  <a:pt x="76531" y="118088"/>
                </a:lnTo>
                <a:lnTo>
                  <a:pt x="85278" y="122462"/>
                </a:lnTo>
                <a:lnTo>
                  <a:pt x="98397" y="135583"/>
                </a:lnTo>
                <a:lnTo>
                  <a:pt x="109330" y="144330"/>
                </a:lnTo>
                <a:lnTo>
                  <a:pt x="122450" y="157451"/>
                </a:lnTo>
                <a:lnTo>
                  <a:pt x="124636" y="157451"/>
                </a:lnTo>
                <a:lnTo>
                  <a:pt x="126823" y="159638"/>
                </a:lnTo>
                <a:lnTo>
                  <a:pt x="129010" y="137770"/>
                </a:lnTo>
                <a:lnTo>
                  <a:pt x="129010" y="115901"/>
                </a:lnTo>
                <a:lnTo>
                  <a:pt x="131196" y="94033"/>
                </a:lnTo>
                <a:lnTo>
                  <a:pt x="133383" y="94033"/>
                </a:lnTo>
                <a:lnTo>
                  <a:pt x="133383" y="96220"/>
                </a:lnTo>
                <a:lnTo>
                  <a:pt x="135569" y="98407"/>
                </a:lnTo>
                <a:lnTo>
                  <a:pt x="137756" y="98407"/>
                </a:lnTo>
                <a:lnTo>
                  <a:pt x="168368" y="85286"/>
                </a:lnTo>
                <a:lnTo>
                  <a:pt x="181488" y="76538"/>
                </a:lnTo>
                <a:lnTo>
                  <a:pt x="150876" y="69978"/>
                </a:lnTo>
                <a:lnTo>
                  <a:pt x="122450" y="61231"/>
                </a:lnTo>
                <a:lnTo>
                  <a:pt x="120263" y="54670"/>
                </a:lnTo>
                <a:lnTo>
                  <a:pt x="115890" y="45923"/>
                </a:lnTo>
                <a:lnTo>
                  <a:pt x="111517" y="28428"/>
                </a:lnTo>
                <a:lnTo>
                  <a:pt x="102770" y="43736"/>
                </a:lnTo>
                <a:lnTo>
                  <a:pt x="96211" y="59044"/>
                </a:lnTo>
                <a:lnTo>
                  <a:pt x="85278" y="69978"/>
                </a:lnTo>
                <a:close/>
                <a:moveTo>
                  <a:pt x="78718" y="45923"/>
                </a:moveTo>
                <a:lnTo>
                  <a:pt x="85278" y="45923"/>
                </a:lnTo>
                <a:lnTo>
                  <a:pt x="85278" y="43736"/>
                </a:lnTo>
                <a:lnTo>
                  <a:pt x="80904" y="43736"/>
                </a:lnTo>
                <a:lnTo>
                  <a:pt x="80904" y="41549"/>
                </a:lnTo>
                <a:lnTo>
                  <a:pt x="78718" y="43736"/>
                </a:lnTo>
                <a:lnTo>
                  <a:pt x="78718" y="45923"/>
                </a:lnTo>
                <a:close/>
                <a:moveTo>
                  <a:pt x="13120" y="72165"/>
                </a:moveTo>
                <a:lnTo>
                  <a:pt x="13120" y="76538"/>
                </a:lnTo>
                <a:lnTo>
                  <a:pt x="15306" y="78725"/>
                </a:lnTo>
                <a:lnTo>
                  <a:pt x="17493" y="78725"/>
                </a:lnTo>
                <a:lnTo>
                  <a:pt x="24053" y="72165"/>
                </a:lnTo>
                <a:lnTo>
                  <a:pt x="24053" y="67791"/>
                </a:lnTo>
                <a:lnTo>
                  <a:pt x="21866" y="69978"/>
                </a:lnTo>
                <a:lnTo>
                  <a:pt x="19680" y="69978"/>
                </a:lnTo>
                <a:lnTo>
                  <a:pt x="17493" y="72165"/>
                </a:lnTo>
                <a:lnTo>
                  <a:pt x="13120" y="72165"/>
                </a:lnTo>
                <a:close/>
                <a:moveTo>
                  <a:pt x="28426" y="78725"/>
                </a:moveTo>
                <a:lnTo>
                  <a:pt x="32799" y="74352"/>
                </a:lnTo>
                <a:lnTo>
                  <a:pt x="37172" y="74352"/>
                </a:lnTo>
                <a:lnTo>
                  <a:pt x="37172" y="72165"/>
                </a:lnTo>
                <a:lnTo>
                  <a:pt x="34986" y="74352"/>
                </a:lnTo>
                <a:lnTo>
                  <a:pt x="32799" y="74352"/>
                </a:lnTo>
                <a:lnTo>
                  <a:pt x="28426" y="76538"/>
                </a:lnTo>
                <a:lnTo>
                  <a:pt x="28426" y="78725"/>
                </a:lnTo>
                <a:close/>
                <a:moveTo>
                  <a:pt x="30613" y="98407"/>
                </a:moveTo>
                <a:lnTo>
                  <a:pt x="34986" y="94033"/>
                </a:lnTo>
                <a:lnTo>
                  <a:pt x="39359" y="91846"/>
                </a:lnTo>
                <a:lnTo>
                  <a:pt x="45919" y="87473"/>
                </a:lnTo>
                <a:lnTo>
                  <a:pt x="48105" y="85286"/>
                </a:lnTo>
                <a:lnTo>
                  <a:pt x="43732" y="87473"/>
                </a:lnTo>
                <a:lnTo>
                  <a:pt x="41546" y="89659"/>
                </a:lnTo>
                <a:lnTo>
                  <a:pt x="32799" y="94033"/>
                </a:lnTo>
                <a:lnTo>
                  <a:pt x="30613" y="98407"/>
                </a:lnTo>
                <a:close/>
                <a:moveTo>
                  <a:pt x="43732" y="100594"/>
                </a:moveTo>
                <a:lnTo>
                  <a:pt x="45919" y="100594"/>
                </a:lnTo>
                <a:lnTo>
                  <a:pt x="48105" y="98407"/>
                </a:lnTo>
                <a:lnTo>
                  <a:pt x="48105" y="96220"/>
                </a:lnTo>
                <a:lnTo>
                  <a:pt x="43732" y="100594"/>
                </a:lnTo>
                <a:close/>
                <a:moveTo>
                  <a:pt x="21866" y="124649"/>
                </a:moveTo>
                <a:lnTo>
                  <a:pt x="21866" y="126835"/>
                </a:lnTo>
                <a:lnTo>
                  <a:pt x="19680" y="129022"/>
                </a:lnTo>
                <a:lnTo>
                  <a:pt x="19680" y="131209"/>
                </a:lnTo>
                <a:lnTo>
                  <a:pt x="24053" y="129022"/>
                </a:lnTo>
                <a:lnTo>
                  <a:pt x="30613" y="124649"/>
                </a:lnTo>
                <a:lnTo>
                  <a:pt x="34986" y="122462"/>
                </a:lnTo>
                <a:lnTo>
                  <a:pt x="37172" y="118088"/>
                </a:lnTo>
                <a:lnTo>
                  <a:pt x="28426" y="122462"/>
                </a:lnTo>
                <a:lnTo>
                  <a:pt x="26239" y="124649"/>
                </a:lnTo>
                <a:lnTo>
                  <a:pt x="21866" y="124649"/>
                </a:lnTo>
                <a:close/>
                <a:moveTo>
                  <a:pt x="15306" y="146517"/>
                </a:moveTo>
                <a:lnTo>
                  <a:pt x="17493" y="144330"/>
                </a:lnTo>
                <a:lnTo>
                  <a:pt x="21866" y="142143"/>
                </a:lnTo>
                <a:lnTo>
                  <a:pt x="17493" y="142143"/>
                </a:lnTo>
                <a:lnTo>
                  <a:pt x="15306" y="144330"/>
                </a:lnTo>
                <a:lnTo>
                  <a:pt x="15306" y="146517"/>
                </a:lnTo>
                <a:close/>
                <a:moveTo>
                  <a:pt x="96211" y="150891"/>
                </a:moveTo>
                <a:lnTo>
                  <a:pt x="100584" y="146517"/>
                </a:lnTo>
                <a:lnTo>
                  <a:pt x="102770" y="146517"/>
                </a:lnTo>
                <a:lnTo>
                  <a:pt x="100584" y="144330"/>
                </a:lnTo>
                <a:lnTo>
                  <a:pt x="98397" y="146517"/>
                </a:lnTo>
                <a:lnTo>
                  <a:pt x="96211" y="146517"/>
                </a:lnTo>
                <a:lnTo>
                  <a:pt x="96211" y="150891"/>
                </a:lnTo>
                <a:close/>
                <a:moveTo>
                  <a:pt x="89651" y="155264"/>
                </a:moveTo>
                <a:lnTo>
                  <a:pt x="89651" y="153077"/>
                </a:lnTo>
                <a:lnTo>
                  <a:pt x="85278" y="148704"/>
                </a:lnTo>
                <a:lnTo>
                  <a:pt x="85278" y="146517"/>
                </a:lnTo>
                <a:lnTo>
                  <a:pt x="83091" y="148704"/>
                </a:lnTo>
                <a:lnTo>
                  <a:pt x="83091" y="150891"/>
                </a:lnTo>
                <a:lnTo>
                  <a:pt x="87464" y="153077"/>
                </a:lnTo>
                <a:lnTo>
                  <a:pt x="89651" y="155264"/>
                </a:lnTo>
                <a:close/>
                <a:moveTo>
                  <a:pt x="94024" y="161825"/>
                </a:moveTo>
                <a:lnTo>
                  <a:pt x="96211" y="161825"/>
                </a:lnTo>
                <a:lnTo>
                  <a:pt x="96211" y="164012"/>
                </a:lnTo>
                <a:lnTo>
                  <a:pt x="98397" y="166198"/>
                </a:lnTo>
                <a:lnTo>
                  <a:pt x="100584" y="166198"/>
                </a:lnTo>
                <a:lnTo>
                  <a:pt x="100584" y="159638"/>
                </a:lnTo>
                <a:lnTo>
                  <a:pt x="102770" y="159638"/>
                </a:lnTo>
                <a:lnTo>
                  <a:pt x="109330" y="153077"/>
                </a:lnTo>
                <a:lnTo>
                  <a:pt x="107144" y="150891"/>
                </a:lnTo>
                <a:lnTo>
                  <a:pt x="100584" y="157451"/>
                </a:lnTo>
                <a:lnTo>
                  <a:pt x="94024" y="161825"/>
                </a:lnTo>
                <a:close/>
                <a:moveTo>
                  <a:pt x="109330" y="170572"/>
                </a:moveTo>
                <a:lnTo>
                  <a:pt x="113703" y="168385"/>
                </a:lnTo>
                <a:lnTo>
                  <a:pt x="118077" y="168385"/>
                </a:lnTo>
                <a:lnTo>
                  <a:pt x="122450" y="164012"/>
                </a:lnTo>
                <a:lnTo>
                  <a:pt x="109330" y="17057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Freeform 190"/>
          <p:cNvSpPr>
            <a:spLocks/>
          </p:cNvSpPr>
          <p:nvPr/>
        </p:nvSpPr>
        <p:spPr bwMode="auto">
          <a:xfrm>
            <a:off x="5360988" y="5045075"/>
            <a:ext cx="84137" cy="104775"/>
          </a:xfrm>
          <a:custGeom>
            <a:avLst/>
            <a:gdLst>
              <a:gd name="T0" fmla="*/ 32799 w 85277"/>
              <a:gd name="T1" fmla="*/ 0 h 104968"/>
              <a:gd name="T2" fmla="*/ 52478 w 85277"/>
              <a:gd name="T3" fmla="*/ 32803 h 104968"/>
              <a:gd name="T4" fmla="*/ 63411 w 85277"/>
              <a:gd name="T5" fmla="*/ 32803 h 104968"/>
              <a:gd name="T6" fmla="*/ 69971 w 85277"/>
              <a:gd name="T7" fmla="*/ 30616 h 104968"/>
              <a:gd name="T8" fmla="*/ 74344 w 85277"/>
              <a:gd name="T9" fmla="*/ 28429 h 104968"/>
              <a:gd name="T10" fmla="*/ 80904 w 85277"/>
              <a:gd name="T11" fmla="*/ 28429 h 104968"/>
              <a:gd name="T12" fmla="*/ 85277 w 85277"/>
              <a:gd name="T13" fmla="*/ 30616 h 104968"/>
              <a:gd name="T14" fmla="*/ 83091 w 85277"/>
              <a:gd name="T15" fmla="*/ 45924 h 104968"/>
              <a:gd name="T16" fmla="*/ 76531 w 85277"/>
              <a:gd name="T17" fmla="*/ 59045 h 104968"/>
              <a:gd name="T18" fmla="*/ 65598 w 85277"/>
              <a:gd name="T19" fmla="*/ 69979 h 104968"/>
              <a:gd name="T20" fmla="*/ 67784 w 85277"/>
              <a:gd name="T21" fmla="*/ 74353 h 104968"/>
              <a:gd name="T22" fmla="*/ 67784 w 85277"/>
              <a:gd name="T23" fmla="*/ 80913 h 104968"/>
              <a:gd name="T24" fmla="*/ 69971 w 85277"/>
              <a:gd name="T25" fmla="*/ 85287 h 104968"/>
              <a:gd name="T26" fmla="*/ 69971 w 85277"/>
              <a:gd name="T27" fmla="*/ 98408 h 104968"/>
              <a:gd name="T28" fmla="*/ 65598 w 85277"/>
              <a:gd name="T29" fmla="*/ 102781 h 104968"/>
              <a:gd name="T30" fmla="*/ 61225 w 85277"/>
              <a:gd name="T31" fmla="*/ 100594 h 104968"/>
              <a:gd name="T32" fmla="*/ 59038 w 85277"/>
              <a:gd name="T33" fmla="*/ 98408 h 104968"/>
              <a:gd name="T34" fmla="*/ 54665 w 85277"/>
              <a:gd name="T35" fmla="*/ 89660 h 104968"/>
              <a:gd name="T36" fmla="*/ 52478 w 85277"/>
              <a:gd name="T37" fmla="*/ 87474 h 104968"/>
              <a:gd name="T38" fmla="*/ 48105 w 85277"/>
              <a:gd name="T39" fmla="*/ 89660 h 104968"/>
              <a:gd name="T40" fmla="*/ 45918 w 85277"/>
              <a:gd name="T41" fmla="*/ 91847 h 104968"/>
              <a:gd name="T42" fmla="*/ 43732 w 85277"/>
              <a:gd name="T43" fmla="*/ 96221 h 104968"/>
              <a:gd name="T44" fmla="*/ 43732 w 85277"/>
              <a:gd name="T45" fmla="*/ 100594 h 104968"/>
              <a:gd name="T46" fmla="*/ 39359 w 85277"/>
              <a:gd name="T47" fmla="*/ 104968 h 104968"/>
              <a:gd name="T48" fmla="*/ 30612 w 85277"/>
              <a:gd name="T49" fmla="*/ 104968 h 104968"/>
              <a:gd name="T50" fmla="*/ 30612 w 85277"/>
              <a:gd name="T51" fmla="*/ 65605 h 104968"/>
              <a:gd name="T52" fmla="*/ 21866 w 85277"/>
              <a:gd name="T53" fmla="*/ 61232 h 104968"/>
              <a:gd name="T54" fmla="*/ 17493 w 85277"/>
              <a:gd name="T55" fmla="*/ 61232 h 104968"/>
              <a:gd name="T56" fmla="*/ 10933 w 85277"/>
              <a:gd name="T57" fmla="*/ 59045 h 104968"/>
              <a:gd name="T58" fmla="*/ 8746 w 85277"/>
              <a:gd name="T59" fmla="*/ 59045 h 104968"/>
              <a:gd name="T60" fmla="*/ 2186 w 85277"/>
              <a:gd name="T61" fmla="*/ 52484 h 104968"/>
              <a:gd name="T62" fmla="*/ 0 w 85277"/>
              <a:gd name="T63" fmla="*/ 45924 h 104968"/>
              <a:gd name="T64" fmla="*/ 4373 w 85277"/>
              <a:gd name="T65" fmla="*/ 41550 h 104968"/>
              <a:gd name="T66" fmla="*/ 8746 w 85277"/>
              <a:gd name="T67" fmla="*/ 39363 h 104968"/>
              <a:gd name="T68" fmla="*/ 28426 w 85277"/>
              <a:gd name="T69" fmla="*/ 32803 h 104968"/>
              <a:gd name="T70" fmla="*/ 28426 w 85277"/>
              <a:gd name="T71" fmla="*/ 19682 h 104968"/>
              <a:gd name="T72" fmla="*/ 26239 w 85277"/>
              <a:gd name="T73" fmla="*/ 15308 h 104968"/>
              <a:gd name="T74" fmla="*/ 26239 w 85277"/>
              <a:gd name="T75" fmla="*/ 6561 h 104968"/>
              <a:gd name="T76" fmla="*/ 28426 w 85277"/>
              <a:gd name="T77" fmla="*/ 2187 h 104968"/>
              <a:gd name="T78" fmla="*/ 32799 w 85277"/>
              <a:gd name="T79" fmla="*/ 0 h 104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5277" h="104968">
                <a:moveTo>
                  <a:pt x="32799" y="0"/>
                </a:moveTo>
                <a:lnTo>
                  <a:pt x="52478" y="32803"/>
                </a:lnTo>
                <a:lnTo>
                  <a:pt x="63411" y="32803"/>
                </a:lnTo>
                <a:lnTo>
                  <a:pt x="69971" y="30616"/>
                </a:lnTo>
                <a:lnTo>
                  <a:pt x="74344" y="28429"/>
                </a:lnTo>
                <a:lnTo>
                  <a:pt x="80904" y="28429"/>
                </a:lnTo>
                <a:lnTo>
                  <a:pt x="85277" y="30616"/>
                </a:lnTo>
                <a:lnTo>
                  <a:pt x="83091" y="45924"/>
                </a:lnTo>
                <a:lnTo>
                  <a:pt x="76531" y="59045"/>
                </a:lnTo>
                <a:lnTo>
                  <a:pt x="65598" y="69979"/>
                </a:lnTo>
                <a:lnTo>
                  <a:pt x="67784" y="74353"/>
                </a:lnTo>
                <a:lnTo>
                  <a:pt x="67784" y="80913"/>
                </a:lnTo>
                <a:lnTo>
                  <a:pt x="69971" y="85287"/>
                </a:lnTo>
                <a:lnTo>
                  <a:pt x="69971" y="98408"/>
                </a:lnTo>
                <a:lnTo>
                  <a:pt x="65598" y="102781"/>
                </a:lnTo>
                <a:lnTo>
                  <a:pt x="61225" y="100594"/>
                </a:lnTo>
                <a:lnTo>
                  <a:pt x="59038" y="98408"/>
                </a:lnTo>
                <a:lnTo>
                  <a:pt x="54665" y="89660"/>
                </a:lnTo>
                <a:lnTo>
                  <a:pt x="52478" y="87474"/>
                </a:lnTo>
                <a:lnTo>
                  <a:pt x="48105" y="89660"/>
                </a:lnTo>
                <a:lnTo>
                  <a:pt x="45918" y="91847"/>
                </a:lnTo>
                <a:lnTo>
                  <a:pt x="43732" y="96221"/>
                </a:lnTo>
                <a:lnTo>
                  <a:pt x="43732" y="100594"/>
                </a:lnTo>
                <a:lnTo>
                  <a:pt x="39359" y="104968"/>
                </a:lnTo>
                <a:lnTo>
                  <a:pt x="30612" y="104968"/>
                </a:lnTo>
                <a:lnTo>
                  <a:pt x="30612" y="65605"/>
                </a:lnTo>
                <a:lnTo>
                  <a:pt x="21866" y="61232"/>
                </a:lnTo>
                <a:lnTo>
                  <a:pt x="17493" y="61232"/>
                </a:lnTo>
                <a:lnTo>
                  <a:pt x="10933" y="59045"/>
                </a:lnTo>
                <a:lnTo>
                  <a:pt x="8746" y="59045"/>
                </a:lnTo>
                <a:lnTo>
                  <a:pt x="2186" y="52484"/>
                </a:lnTo>
                <a:lnTo>
                  <a:pt x="0" y="45924"/>
                </a:lnTo>
                <a:lnTo>
                  <a:pt x="4373" y="41550"/>
                </a:lnTo>
                <a:lnTo>
                  <a:pt x="8746" y="39363"/>
                </a:lnTo>
                <a:lnTo>
                  <a:pt x="28426" y="32803"/>
                </a:lnTo>
                <a:lnTo>
                  <a:pt x="28426" y="19682"/>
                </a:lnTo>
                <a:lnTo>
                  <a:pt x="26239" y="15308"/>
                </a:lnTo>
                <a:lnTo>
                  <a:pt x="26239" y="6561"/>
                </a:lnTo>
                <a:lnTo>
                  <a:pt x="28426" y="2187"/>
                </a:lnTo>
                <a:lnTo>
                  <a:pt x="32799" y="0"/>
                </a:lnTo>
                <a:close/>
              </a:path>
            </a:pathLst>
          </a:custGeom>
          <a:solidFill>
            <a:srgbClr val="DD4433"/>
          </a:solidFill>
          <a:ln w="0">
            <a:solidFill>
              <a:srgbClr val="DD44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Freeform 193"/>
          <p:cNvSpPr>
            <a:spLocks/>
          </p:cNvSpPr>
          <p:nvPr/>
        </p:nvSpPr>
        <p:spPr bwMode="auto">
          <a:xfrm>
            <a:off x="6920009" y="5568095"/>
            <a:ext cx="41587" cy="52474"/>
          </a:xfrm>
          <a:custGeom>
            <a:avLst/>
            <a:gdLst>
              <a:gd name="T0" fmla="*/ 17493 w 41545"/>
              <a:gd name="T1" fmla="*/ 0 h 52484"/>
              <a:gd name="T2" fmla="*/ 26239 w 41545"/>
              <a:gd name="T3" fmla="*/ 17495 h 52484"/>
              <a:gd name="T4" fmla="*/ 30612 w 41545"/>
              <a:gd name="T5" fmla="*/ 17495 h 52484"/>
              <a:gd name="T6" fmla="*/ 32799 w 41545"/>
              <a:gd name="T7" fmla="*/ 15308 h 52484"/>
              <a:gd name="T8" fmla="*/ 41545 w 41545"/>
              <a:gd name="T9" fmla="*/ 15308 h 52484"/>
              <a:gd name="T10" fmla="*/ 41545 w 41545"/>
              <a:gd name="T11" fmla="*/ 21868 h 52484"/>
              <a:gd name="T12" fmla="*/ 37172 w 41545"/>
              <a:gd name="T13" fmla="*/ 30616 h 52484"/>
              <a:gd name="T14" fmla="*/ 32799 w 41545"/>
              <a:gd name="T15" fmla="*/ 34989 h 52484"/>
              <a:gd name="T16" fmla="*/ 32799 w 41545"/>
              <a:gd name="T17" fmla="*/ 39363 h 52484"/>
              <a:gd name="T18" fmla="*/ 34986 w 41545"/>
              <a:gd name="T19" fmla="*/ 41550 h 52484"/>
              <a:gd name="T20" fmla="*/ 34986 w 41545"/>
              <a:gd name="T21" fmla="*/ 48110 h 52484"/>
              <a:gd name="T22" fmla="*/ 32799 w 41545"/>
              <a:gd name="T23" fmla="*/ 50297 h 52484"/>
              <a:gd name="T24" fmla="*/ 30612 w 41545"/>
              <a:gd name="T25" fmla="*/ 50297 h 52484"/>
              <a:gd name="T26" fmla="*/ 28426 w 41545"/>
              <a:gd name="T27" fmla="*/ 48110 h 52484"/>
              <a:gd name="T28" fmla="*/ 28426 w 41545"/>
              <a:gd name="T29" fmla="*/ 45924 h 52484"/>
              <a:gd name="T30" fmla="*/ 26239 w 41545"/>
              <a:gd name="T31" fmla="*/ 43737 h 52484"/>
              <a:gd name="T32" fmla="*/ 24053 w 41545"/>
              <a:gd name="T33" fmla="*/ 45924 h 52484"/>
              <a:gd name="T34" fmla="*/ 24053 w 41545"/>
              <a:gd name="T35" fmla="*/ 48110 h 52484"/>
              <a:gd name="T36" fmla="*/ 21866 w 41545"/>
              <a:gd name="T37" fmla="*/ 50297 h 52484"/>
              <a:gd name="T38" fmla="*/ 21866 w 41545"/>
              <a:gd name="T39" fmla="*/ 52484 h 52484"/>
              <a:gd name="T40" fmla="*/ 15306 w 41545"/>
              <a:gd name="T41" fmla="*/ 52484 h 52484"/>
              <a:gd name="T42" fmla="*/ 15306 w 41545"/>
              <a:gd name="T43" fmla="*/ 32803 h 52484"/>
              <a:gd name="T44" fmla="*/ 13120 w 41545"/>
              <a:gd name="T45" fmla="*/ 30616 h 52484"/>
              <a:gd name="T46" fmla="*/ 6560 w 41545"/>
              <a:gd name="T47" fmla="*/ 30616 h 52484"/>
              <a:gd name="T48" fmla="*/ 2187 w 41545"/>
              <a:gd name="T49" fmla="*/ 28429 h 52484"/>
              <a:gd name="T50" fmla="*/ 0 w 41545"/>
              <a:gd name="T51" fmla="*/ 28429 h 52484"/>
              <a:gd name="T52" fmla="*/ 0 w 41545"/>
              <a:gd name="T53" fmla="*/ 24055 h 52484"/>
              <a:gd name="T54" fmla="*/ 2187 w 41545"/>
              <a:gd name="T55" fmla="*/ 21868 h 52484"/>
              <a:gd name="T56" fmla="*/ 6560 w 41545"/>
              <a:gd name="T57" fmla="*/ 19682 h 52484"/>
              <a:gd name="T58" fmla="*/ 8746 w 41545"/>
              <a:gd name="T59" fmla="*/ 19682 h 52484"/>
              <a:gd name="T60" fmla="*/ 13120 w 41545"/>
              <a:gd name="T61" fmla="*/ 17495 h 52484"/>
              <a:gd name="T62" fmla="*/ 13120 w 41545"/>
              <a:gd name="T63" fmla="*/ 2187 h 52484"/>
              <a:gd name="T64" fmla="*/ 17493 w 41545"/>
              <a:gd name="T65" fmla="*/ 0 h 5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45" h="52484">
                <a:moveTo>
                  <a:pt x="17493" y="0"/>
                </a:moveTo>
                <a:lnTo>
                  <a:pt x="26239" y="17495"/>
                </a:lnTo>
                <a:lnTo>
                  <a:pt x="30612" y="17495"/>
                </a:lnTo>
                <a:lnTo>
                  <a:pt x="32799" y="15308"/>
                </a:lnTo>
                <a:lnTo>
                  <a:pt x="41545" y="15308"/>
                </a:lnTo>
                <a:lnTo>
                  <a:pt x="41545" y="21868"/>
                </a:lnTo>
                <a:lnTo>
                  <a:pt x="37172" y="30616"/>
                </a:lnTo>
                <a:lnTo>
                  <a:pt x="32799" y="34989"/>
                </a:lnTo>
                <a:lnTo>
                  <a:pt x="32799" y="39363"/>
                </a:lnTo>
                <a:lnTo>
                  <a:pt x="34986" y="41550"/>
                </a:lnTo>
                <a:lnTo>
                  <a:pt x="34986" y="48110"/>
                </a:lnTo>
                <a:lnTo>
                  <a:pt x="32799" y="50297"/>
                </a:lnTo>
                <a:lnTo>
                  <a:pt x="30612" y="50297"/>
                </a:lnTo>
                <a:lnTo>
                  <a:pt x="28426" y="48110"/>
                </a:lnTo>
                <a:lnTo>
                  <a:pt x="28426" y="45924"/>
                </a:lnTo>
                <a:lnTo>
                  <a:pt x="26239" y="43737"/>
                </a:lnTo>
                <a:lnTo>
                  <a:pt x="24053" y="45924"/>
                </a:lnTo>
                <a:lnTo>
                  <a:pt x="24053" y="48110"/>
                </a:lnTo>
                <a:lnTo>
                  <a:pt x="21866" y="50297"/>
                </a:lnTo>
                <a:lnTo>
                  <a:pt x="21866" y="52484"/>
                </a:lnTo>
                <a:lnTo>
                  <a:pt x="15306" y="52484"/>
                </a:lnTo>
                <a:lnTo>
                  <a:pt x="15306" y="32803"/>
                </a:lnTo>
                <a:lnTo>
                  <a:pt x="13120" y="30616"/>
                </a:lnTo>
                <a:lnTo>
                  <a:pt x="6560" y="30616"/>
                </a:lnTo>
                <a:lnTo>
                  <a:pt x="2187" y="28429"/>
                </a:lnTo>
                <a:lnTo>
                  <a:pt x="0" y="28429"/>
                </a:lnTo>
                <a:lnTo>
                  <a:pt x="0" y="24055"/>
                </a:lnTo>
                <a:lnTo>
                  <a:pt x="2187" y="21868"/>
                </a:lnTo>
                <a:lnTo>
                  <a:pt x="6560" y="19682"/>
                </a:lnTo>
                <a:lnTo>
                  <a:pt x="8746" y="19682"/>
                </a:lnTo>
                <a:lnTo>
                  <a:pt x="13120" y="17495"/>
                </a:lnTo>
                <a:lnTo>
                  <a:pt x="13120" y="2187"/>
                </a:lnTo>
                <a:lnTo>
                  <a:pt x="17493" y="0"/>
                </a:lnTo>
                <a:close/>
              </a:path>
            </a:pathLst>
          </a:custGeom>
          <a:solidFill>
            <a:srgbClr val="88C2E3"/>
          </a:solidFill>
          <a:ln w="0">
            <a:solidFill>
              <a:srgbClr val="88C2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Freeform 194"/>
          <p:cNvSpPr>
            <a:spLocks/>
          </p:cNvSpPr>
          <p:nvPr/>
        </p:nvSpPr>
        <p:spPr bwMode="auto">
          <a:xfrm>
            <a:off x="6911254" y="5198592"/>
            <a:ext cx="43776" cy="52474"/>
          </a:xfrm>
          <a:custGeom>
            <a:avLst/>
            <a:gdLst>
              <a:gd name="T0" fmla="*/ 17492 w 43732"/>
              <a:gd name="T1" fmla="*/ 0 h 52484"/>
              <a:gd name="T2" fmla="*/ 21866 w 43732"/>
              <a:gd name="T3" fmla="*/ 4374 h 52484"/>
              <a:gd name="T4" fmla="*/ 26239 w 43732"/>
              <a:gd name="T5" fmla="*/ 17495 h 52484"/>
              <a:gd name="T6" fmla="*/ 30612 w 43732"/>
              <a:gd name="T7" fmla="*/ 17495 h 52484"/>
              <a:gd name="T8" fmla="*/ 34985 w 43732"/>
              <a:gd name="T9" fmla="*/ 15308 h 52484"/>
              <a:gd name="T10" fmla="*/ 43732 w 43732"/>
              <a:gd name="T11" fmla="*/ 15308 h 52484"/>
              <a:gd name="T12" fmla="*/ 43732 w 43732"/>
              <a:gd name="T13" fmla="*/ 21869 h 52484"/>
              <a:gd name="T14" fmla="*/ 41545 w 43732"/>
              <a:gd name="T15" fmla="*/ 26242 h 52484"/>
              <a:gd name="T16" fmla="*/ 32799 w 43732"/>
              <a:gd name="T17" fmla="*/ 34990 h 52484"/>
              <a:gd name="T18" fmla="*/ 34985 w 43732"/>
              <a:gd name="T19" fmla="*/ 37176 h 52484"/>
              <a:gd name="T20" fmla="*/ 34985 w 43732"/>
              <a:gd name="T21" fmla="*/ 41550 h 52484"/>
              <a:gd name="T22" fmla="*/ 37172 w 43732"/>
              <a:gd name="T23" fmla="*/ 45924 h 52484"/>
              <a:gd name="T24" fmla="*/ 32799 w 43732"/>
              <a:gd name="T25" fmla="*/ 50297 h 52484"/>
              <a:gd name="T26" fmla="*/ 30612 w 43732"/>
              <a:gd name="T27" fmla="*/ 50297 h 52484"/>
              <a:gd name="T28" fmla="*/ 28425 w 43732"/>
              <a:gd name="T29" fmla="*/ 45924 h 52484"/>
              <a:gd name="T30" fmla="*/ 28425 w 43732"/>
              <a:gd name="T31" fmla="*/ 43737 h 52484"/>
              <a:gd name="T32" fmla="*/ 26239 w 43732"/>
              <a:gd name="T33" fmla="*/ 41550 h 52484"/>
              <a:gd name="T34" fmla="*/ 24052 w 43732"/>
              <a:gd name="T35" fmla="*/ 43737 h 52484"/>
              <a:gd name="T36" fmla="*/ 24052 w 43732"/>
              <a:gd name="T37" fmla="*/ 45924 h 52484"/>
              <a:gd name="T38" fmla="*/ 21866 w 43732"/>
              <a:gd name="T39" fmla="*/ 50297 h 52484"/>
              <a:gd name="T40" fmla="*/ 21866 w 43732"/>
              <a:gd name="T41" fmla="*/ 52484 h 52484"/>
              <a:gd name="T42" fmla="*/ 17492 w 43732"/>
              <a:gd name="T43" fmla="*/ 52484 h 52484"/>
              <a:gd name="T44" fmla="*/ 15306 w 43732"/>
              <a:gd name="T45" fmla="*/ 48111 h 52484"/>
              <a:gd name="T46" fmla="*/ 15306 w 43732"/>
              <a:gd name="T47" fmla="*/ 32803 h 52484"/>
              <a:gd name="T48" fmla="*/ 13119 w 43732"/>
              <a:gd name="T49" fmla="*/ 30616 h 52484"/>
              <a:gd name="T50" fmla="*/ 8746 w 43732"/>
              <a:gd name="T51" fmla="*/ 30616 h 52484"/>
              <a:gd name="T52" fmla="*/ 4373 w 43732"/>
              <a:gd name="T53" fmla="*/ 28429 h 52484"/>
              <a:gd name="T54" fmla="*/ 0 w 43732"/>
              <a:gd name="T55" fmla="*/ 24055 h 52484"/>
              <a:gd name="T56" fmla="*/ 4373 w 43732"/>
              <a:gd name="T57" fmla="*/ 19682 h 52484"/>
              <a:gd name="T58" fmla="*/ 8746 w 43732"/>
              <a:gd name="T59" fmla="*/ 17495 h 52484"/>
              <a:gd name="T60" fmla="*/ 15306 w 43732"/>
              <a:gd name="T61" fmla="*/ 17495 h 52484"/>
              <a:gd name="T62" fmla="*/ 15306 w 43732"/>
              <a:gd name="T63" fmla="*/ 10934 h 52484"/>
              <a:gd name="T64" fmla="*/ 13119 w 43732"/>
              <a:gd name="T65" fmla="*/ 8748 h 52484"/>
              <a:gd name="T66" fmla="*/ 13119 w 43732"/>
              <a:gd name="T67" fmla="*/ 4374 h 52484"/>
              <a:gd name="T68" fmla="*/ 17492 w 43732"/>
              <a:gd name="T69" fmla="*/ 0 h 5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732" h="52484">
                <a:moveTo>
                  <a:pt x="17492" y="0"/>
                </a:moveTo>
                <a:lnTo>
                  <a:pt x="21866" y="4374"/>
                </a:lnTo>
                <a:lnTo>
                  <a:pt x="26239" y="17495"/>
                </a:lnTo>
                <a:lnTo>
                  <a:pt x="30612" y="17495"/>
                </a:lnTo>
                <a:lnTo>
                  <a:pt x="34985" y="15308"/>
                </a:lnTo>
                <a:lnTo>
                  <a:pt x="43732" y="15308"/>
                </a:lnTo>
                <a:lnTo>
                  <a:pt x="43732" y="21869"/>
                </a:lnTo>
                <a:lnTo>
                  <a:pt x="41545" y="26242"/>
                </a:lnTo>
                <a:lnTo>
                  <a:pt x="32799" y="34990"/>
                </a:lnTo>
                <a:lnTo>
                  <a:pt x="34985" y="37176"/>
                </a:lnTo>
                <a:lnTo>
                  <a:pt x="34985" y="41550"/>
                </a:lnTo>
                <a:lnTo>
                  <a:pt x="37172" y="45924"/>
                </a:lnTo>
                <a:lnTo>
                  <a:pt x="32799" y="50297"/>
                </a:lnTo>
                <a:lnTo>
                  <a:pt x="30612" y="50297"/>
                </a:lnTo>
                <a:lnTo>
                  <a:pt x="28425" y="45924"/>
                </a:lnTo>
                <a:lnTo>
                  <a:pt x="28425" y="43737"/>
                </a:lnTo>
                <a:lnTo>
                  <a:pt x="26239" y="41550"/>
                </a:lnTo>
                <a:lnTo>
                  <a:pt x="24052" y="43737"/>
                </a:lnTo>
                <a:lnTo>
                  <a:pt x="24052" y="45924"/>
                </a:lnTo>
                <a:lnTo>
                  <a:pt x="21866" y="50297"/>
                </a:lnTo>
                <a:lnTo>
                  <a:pt x="21866" y="52484"/>
                </a:lnTo>
                <a:lnTo>
                  <a:pt x="17492" y="52484"/>
                </a:lnTo>
                <a:lnTo>
                  <a:pt x="15306" y="48111"/>
                </a:lnTo>
                <a:lnTo>
                  <a:pt x="15306" y="32803"/>
                </a:lnTo>
                <a:lnTo>
                  <a:pt x="13119" y="30616"/>
                </a:lnTo>
                <a:lnTo>
                  <a:pt x="8746" y="30616"/>
                </a:lnTo>
                <a:lnTo>
                  <a:pt x="4373" y="28429"/>
                </a:lnTo>
                <a:lnTo>
                  <a:pt x="0" y="24055"/>
                </a:lnTo>
                <a:lnTo>
                  <a:pt x="4373" y="19682"/>
                </a:lnTo>
                <a:lnTo>
                  <a:pt x="8746" y="17495"/>
                </a:lnTo>
                <a:lnTo>
                  <a:pt x="15306" y="17495"/>
                </a:lnTo>
                <a:lnTo>
                  <a:pt x="15306" y="10934"/>
                </a:lnTo>
                <a:lnTo>
                  <a:pt x="13119" y="8748"/>
                </a:lnTo>
                <a:lnTo>
                  <a:pt x="13119" y="4374"/>
                </a:lnTo>
                <a:lnTo>
                  <a:pt x="17492" y="0"/>
                </a:lnTo>
                <a:close/>
              </a:path>
            </a:pathLst>
          </a:custGeom>
          <a:solidFill>
            <a:srgbClr val="88C2E3"/>
          </a:solidFill>
          <a:ln w="0">
            <a:solidFill>
              <a:srgbClr val="88C2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486400" y="3919537"/>
            <a:ext cx="1300162" cy="1327150"/>
            <a:chOff x="5483514" y="5106763"/>
            <a:chExt cx="1300162" cy="1327150"/>
          </a:xfrm>
        </p:grpSpPr>
        <p:sp>
          <p:nvSpPr>
            <p:cNvPr id="1187" name="Freeform 192"/>
            <p:cNvSpPr>
              <a:spLocks/>
            </p:cNvSpPr>
            <p:nvPr/>
          </p:nvSpPr>
          <p:spPr bwMode="auto">
            <a:xfrm>
              <a:off x="5522913" y="5251066"/>
              <a:ext cx="1243252" cy="1182847"/>
            </a:xfrm>
            <a:custGeom>
              <a:avLst/>
              <a:gdLst>
                <a:gd name="T0" fmla="*/ 122450 w 1241990"/>
                <a:gd name="T1" fmla="*/ 391442 h 1183074"/>
                <a:gd name="T2" fmla="*/ 163995 w 1241990"/>
                <a:gd name="T3" fmla="*/ 345519 h 1183074"/>
                <a:gd name="T4" fmla="*/ 247086 w 1241990"/>
                <a:gd name="T5" fmla="*/ 417684 h 1183074"/>
                <a:gd name="T6" fmla="*/ 277699 w 1241990"/>
                <a:gd name="T7" fmla="*/ 483289 h 1183074"/>
                <a:gd name="T8" fmla="*/ 225220 w 1241990"/>
                <a:gd name="T9" fmla="*/ 485476 h 1183074"/>
                <a:gd name="T10" fmla="*/ 209914 w 1241990"/>
                <a:gd name="T11" fmla="*/ 597004 h 1183074"/>
                <a:gd name="T12" fmla="*/ 198981 w 1241990"/>
                <a:gd name="T13" fmla="*/ 732587 h 1183074"/>
                <a:gd name="T14" fmla="*/ 201168 w 1241990"/>
                <a:gd name="T15" fmla="*/ 796005 h 1183074"/>
                <a:gd name="T16" fmla="*/ 122450 w 1241990"/>
                <a:gd name="T17" fmla="*/ 796005 h 1183074"/>
                <a:gd name="T18" fmla="*/ 209914 w 1241990"/>
                <a:gd name="T19" fmla="*/ 837555 h 1183074"/>
                <a:gd name="T20" fmla="*/ 264579 w 1241990"/>
                <a:gd name="T21" fmla="*/ 885665 h 1183074"/>
                <a:gd name="T22" fmla="*/ 308311 w 1241990"/>
                <a:gd name="T23" fmla="*/ 953457 h 1183074"/>
                <a:gd name="T24" fmla="*/ 148689 w 1241990"/>
                <a:gd name="T25" fmla="*/ 905347 h 1183074"/>
                <a:gd name="T26" fmla="*/ 32799 w 1241990"/>
                <a:gd name="T27" fmla="*/ 789445 h 1183074"/>
                <a:gd name="T28" fmla="*/ 52479 w 1241990"/>
                <a:gd name="T29" fmla="*/ 861610 h 1183074"/>
                <a:gd name="T30" fmla="*/ 430761 w 1241990"/>
                <a:gd name="T31" fmla="*/ 1154645 h 1183074"/>
                <a:gd name="T32" fmla="*/ 736885 w 1241990"/>
                <a:gd name="T33" fmla="*/ 1145898 h 1183074"/>
                <a:gd name="T34" fmla="*/ 581636 w 1241990"/>
                <a:gd name="T35" fmla="*/ 1097787 h 1183074"/>
                <a:gd name="T36" fmla="*/ 474493 w 1241990"/>
                <a:gd name="T37" fmla="*/ 1073732 h 1183074"/>
                <a:gd name="T38" fmla="*/ 376096 w 1241990"/>
                <a:gd name="T39" fmla="*/ 1008127 h 1183074"/>
                <a:gd name="T40" fmla="*/ 352043 w 1241990"/>
                <a:gd name="T41" fmla="*/ 942523 h 1183074"/>
                <a:gd name="T42" fmla="*/ 362976 w 1241990"/>
                <a:gd name="T43" fmla="*/ 861610 h 1183074"/>
                <a:gd name="T44" fmla="*/ 408895 w 1241990"/>
                <a:gd name="T45" fmla="*/ 802566 h 1183074"/>
                <a:gd name="T46" fmla="*/ 487613 w 1241990"/>
                <a:gd name="T47" fmla="*/ 754455 h 1183074"/>
                <a:gd name="T48" fmla="*/ 642861 w 1241990"/>
                <a:gd name="T49" fmla="*/ 771950 h 1183074"/>
                <a:gd name="T50" fmla="*/ 769684 w 1241990"/>
                <a:gd name="T51" fmla="*/ 719466 h 1183074"/>
                <a:gd name="T52" fmla="*/ 822163 w 1241990"/>
                <a:gd name="T53" fmla="*/ 800379 h 1183074"/>
                <a:gd name="T54" fmla="*/ 868081 w 1241990"/>
                <a:gd name="T55" fmla="*/ 1036556 h 1183074"/>
                <a:gd name="T56" fmla="*/ 896507 w 1241990"/>
                <a:gd name="T57" fmla="*/ 1115282 h 1183074"/>
                <a:gd name="T58" fmla="*/ 1060502 w 1241990"/>
                <a:gd name="T59" fmla="*/ 990633 h 1183074"/>
                <a:gd name="T60" fmla="*/ 1226684 w 1241990"/>
                <a:gd name="T61" fmla="*/ 572949 h 1183074"/>
                <a:gd name="T62" fmla="*/ 1172019 w 1241990"/>
                <a:gd name="T63" fmla="*/ 542333 h 1183074"/>
                <a:gd name="T64" fmla="*/ 1130474 w 1241990"/>
                <a:gd name="T65" fmla="*/ 500783 h 1183074"/>
                <a:gd name="T66" fmla="*/ 1093301 w 1241990"/>
                <a:gd name="T67" fmla="*/ 450486 h 1183074"/>
                <a:gd name="T68" fmla="*/ 1086742 w 1241990"/>
                <a:gd name="T69" fmla="*/ 367387 h 1183074"/>
                <a:gd name="T70" fmla="*/ 973038 w 1241990"/>
                <a:gd name="T71" fmla="*/ 349892 h 1183074"/>
                <a:gd name="T72" fmla="*/ 924933 w 1241990"/>
                <a:gd name="T73" fmla="*/ 376134 h 1183074"/>
                <a:gd name="T74" fmla="*/ 879014 w 1241990"/>
                <a:gd name="T75" fmla="*/ 498597 h 1183074"/>
                <a:gd name="T76" fmla="*/ 730325 w 1241990"/>
                <a:gd name="T77" fmla="*/ 494223 h 1183074"/>
                <a:gd name="T78" fmla="*/ 658168 w 1241990"/>
                <a:gd name="T79" fmla="*/ 393629 h 1183074"/>
                <a:gd name="T80" fmla="*/ 660354 w 1241990"/>
                <a:gd name="T81" fmla="*/ 299595 h 1183074"/>
                <a:gd name="T82" fmla="*/ 699713 w 1241990"/>
                <a:gd name="T83" fmla="*/ 192441 h 1183074"/>
                <a:gd name="T84" fmla="*/ 730325 w 1241990"/>
                <a:gd name="T85" fmla="*/ 98407 h 1183074"/>
                <a:gd name="T86" fmla="*/ 815603 w 1241990"/>
                <a:gd name="T87" fmla="*/ 65605 h 1183074"/>
                <a:gd name="T88" fmla="*/ 933679 w 1241990"/>
                <a:gd name="T89" fmla="*/ 39363 h 1183074"/>
                <a:gd name="T90" fmla="*/ 885574 w 1241990"/>
                <a:gd name="T91" fmla="*/ 41550 h 1183074"/>
                <a:gd name="T92" fmla="*/ 800297 w 1241990"/>
                <a:gd name="T93" fmla="*/ 43737 h 1183074"/>
                <a:gd name="T94" fmla="*/ 666914 w 1241990"/>
                <a:gd name="T95" fmla="*/ 43737 h 1183074"/>
                <a:gd name="T96" fmla="*/ 651608 w 1241990"/>
                <a:gd name="T97" fmla="*/ 63418 h 1183074"/>
                <a:gd name="T98" fmla="*/ 704086 w 1241990"/>
                <a:gd name="T99" fmla="*/ 113715 h 1183074"/>
                <a:gd name="T100" fmla="*/ 660354 w 1241990"/>
                <a:gd name="T101" fmla="*/ 155265 h 1183074"/>
                <a:gd name="T102" fmla="*/ 618809 w 1241990"/>
                <a:gd name="T103" fmla="*/ 194628 h 1183074"/>
                <a:gd name="T104" fmla="*/ 636302 w 1241990"/>
                <a:gd name="T105" fmla="*/ 299595 h 1183074"/>
                <a:gd name="T106" fmla="*/ 537904 w 1241990"/>
                <a:gd name="T107" fmla="*/ 328024 h 1183074"/>
                <a:gd name="T108" fmla="*/ 489799 w 1241990"/>
                <a:gd name="T109" fmla="*/ 231804 h 1183074"/>
                <a:gd name="T110" fmla="*/ 481053 w 1241990"/>
                <a:gd name="T111" fmla="*/ 157452 h 1183074"/>
                <a:gd name="T112" fmla="*/ 457000 w 1241990"/>
                <a:gd name="T113" fmla="*/ 120275 h 1183074"/>
                <a:gd name="T114" fmla="*/ 393589 w 1241990"/>
                <a:gd name="T115" fmla="*/ 179320 h 1183074"/>
                <a:gd name="T116" fmla="*/ 336737 w 1241990"/>
                <a:gd name="T117" fmla="*/ 120275 h 1183074"/>
                <a:gd name="T118" fmla="*/ 308311 w 1241990"/>
                <a:gd name="T119" fmla="*/ 21868 h 1183074"/>
                <a:gd name="T120" fmla="*/ 78718 w 1241990"/>
                <a:gd name="T121" fmla="*/ 199001 h 1183074"/>
                <a:gd name="T122" fmla="*/ 111517 w 1241990"/>
                <a:gd name="T123" fmla="*/ 314903 h 1183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1990" h="1183074">
                  <a:moveTo>
                    <a:pt x="98397" y="406750"/>
                  </a:moveTo>
                  <a:lnTo>
                    <a:pt x="98397" y="411124"/>
                  </a:lnTo>
                  <a:lnTo>
                    <a:pt x="91838" y="424244"/>
                  </a:lnTo>
                  <a:lnTo>
                    <a:pt x="91838" y="432992"/>
                  </a:lnTo>
                  <a:lnTo>
                    <a:pt x="96211" y="437365"/>
                  </a:lnTo>
                  <a:lnTo>
                    <a:pt x="100584" y="415497"/>
                  </a:lnTo>
                  <a:lnTo>
                    <a:pt x="111517" y="391442"/>
                  </a:lnTo>
                  <a:lnTo>
                    <a:pt x="122450" y="391442"/>
                  </a:lnTo>
                  <a:lnTo>
                    <a:pt x="126823" y="389255"/>
                  </a:lnTo>
                  <a:lnTo>
                    <a:pt x="126823" y="380508"/>
                  </a:lnTo>
                  <a:lnTo>
                    <a:pt x="122450" y="367387"/>
                  </a:lnTo>
                  <a:lnTo>
                    <a:pt x="122450" y="363013"/>
                  </a:lnTo>
                  <a:lnTo>
                    <a:pt x="124637" y="356453"/>
                  </a:lnTo>
                  <a:lnTo>
                    <a:pt x="133383" y="349892"/>
                  </a:lnTo>
                  <a:lnTo>
                    <a:pt x="146503" y="343332"/>
                  </a:lnTo>
                  <a:lnTo>
                    <a:pt x="163995" y="345519"/>
                  </a:lnTo>
                  <a:lnTo>
                    <a:pt x="168369" y="347706"/>
                  </a:lnTo>
                  <a:lnTo>
                    <a:pt x="174928" y="349892"/>
                  </a:lnTo>
                  <a:lnTo>
                    <a:pt x="194608" y="363013"/>
                  </a:lnTo>
                  <a:lnTo>
                    <a:pt x="203354" y="365200"/>
                  </a:lnTo>
                  <a:lnTo>
                    <a:pt x="212101" y="369574"/>
                  </a:lnTo>
                  <a:lnTo>
                    <a:pt x="231780" y="382695"/>
                  </a:lnTo>
                  <a:lnTo>
                    <a:pt x="242713" y="398003"/>
                  </a:lnTo>
                  <a:lnTo>
                    <a:pt x="247086" y="417684"/>
                  </a:lnTo>
                  <a:lnTo>
                    <a:pt x="258019" y="424244"/>
                  </a:lnTo>
                  <a:lnTo>
                    <a:pt x="268952" y="428618"/>
                  </a:lnTo>
                  <a:lnTo>
                    <a:pt x="282072" y="437365"/>
                  </a:lnTo>
                  <a:lnTo>
                    <a:pt x="290818" y="446113"/>
                  </a:lnTo>
                  <a:lnTo>
                    <a:pt x="293005" y="457047"/>
                  </a:lnTo>
                  <a:lnTo>
                    <a:pt x="290818" y="470168"/>
                  </a:lnTo>
                  <a:lnTo>
                    <a:pt x="282072" y="481102"/>
                  </a:lnTo>
                  <a:lnTo>
                    <a:pt x="277699" y="483289"/>
                  </a:lnTo>
                  <a:lnTo>
                    <a:pt x="273326" y="483289"/>
                  </a:lnTo>
                  <a:lnTo>
                    <a:pt x="266766" y="481102"/>
                  </a:lnTo>
                  <a:lnTo>
                    <a:pt x="262393" y="478915"/>
                  </a:lnTo>
                  <a:lnTo>
                    <a:pt x="255833" y="476728"/>
                  </a:lnTo>
                  <a:lnTo>
                    <a:pt x="249273" y="476728"/>
                  </a:lnTo>
                  <a:lnTo>
                    <a:pt x="240527" y="478915"/>
                  </a:lnTo>
                  <a:lnTo>
                    <a:pt x="231780" y="483289"/>
                  </a:lnTo>
                  <a:lnTo>
                    <a:pt x="225220" y="485476"/>
                  </a:lnTo>
                  <a:lnTo>
                    <a:pt x="216474" y="489849"/>
                  </a:lnTo>
                  <a:lnTo>
                    <a:pt x="216474" y="502970"/>
                  </a:lnTo>
                  <a:lnTo>
                    <a:pt x="225220" y="533586"/>
                  </a:lnTo>
                  <a:lnTo>
                    <a:pt x="227407" y="546707"/>
                  </a:lnTo>
                  <a:lnTo>
                    <a:pt x="223034" y="559828"/>
                  </a:lnTo>
                  <a:lnTo>
                    <a:pt x="207728" y="568575"/>
                  </a:lnTo>
                  <a:lnTo>
                    <a:pt x="212101" y="581696"/>
                  </a:lnTo>
                  <a:lnTo>
                    <a:pt x="209914" y="597004"/>
                  </a:lnTo>
                  <a:lnTo>
                    <a:pt x="198981" y="610125"/>
                  </a:lnTo>
                  <a:lnTo>
                    <a:pt x="185861" y="621059"/>
                  </a:lnTo>
                  <a:lnTo>
                    <a:pt x="190235" y="642927"/>
                  </a:lnTo>
                  <a:lnTo>
                    <a:pt x="194608" y="662609"/>
                  </a:lnTo>
                  <a:lnTo>
                    <a:pt x="194608" y="684477"/>
                  </a:lnTo>
                  <a:lnTo>
                    <a:pt x="185861" y="704158"/>
                  </a:lnTo>
                  <a:lnTo>
                    <a:pt x="194608" y="717279"/>
                  </a:lnTo>
                  <a:lnTo>
                    <a:pt x="198981" y="732587"/>
                  </a:lnTo>
                  <a:lnTo>
                    <a:pt x="201168" y="747895"/>
                  </a:lnTo>
                  <a:lnTo>
                    <a:pt x="203354" y="761016"/>
                  </a:lnTo>
                  <a:lnTo>
                    <a:pt x="207728" y="769763"/>
                  </a:lnTo>
                  <a:lnTo>
                    <a:pt x="212101" y="776324"/>
                  </a:lnTo>
                  <a:lnTo>
                    <a:pt x="214287" y="780697"/>
                  </a:lnTo>
                  <a:lnTo>
                    <a:pt x="214287" y="789445"/>
                  </a:lnTo>
                  <a:lnTo>
                    <a:pt x="212101" y="793818"/>
                  </a:lnTo>
                  <a:lnTo>
                    <a:pt x="201168" y="796005"/>
                  </a:lnTo>
                  <a:lnTo>
                    <a:pt x="188048" y="791631"/>
                  </a:lnTo>
                  <a:lnTo>
                    <a:pt x="174928" y="782884"/>
                  </a:lnTo>
                  <a:lnTo>
                    <a:pt x="159622" y="771950"/>
                  </a:lnTo>
                  <a:lnTo>
                    <a:pt x="148689" y="765390"/>
                  </a:lnTo>
                  <a:lnTo>
                    <a:pt x="142129" y="774137"/>
                  </a:lnTo>
                  <a:lnTo>
                    <a:pt x="137756" y="780697"/>
                  </a:lnTo>
                  <a:lnTo>
                    <a:pt x="131196" y="789445"/>
                  </a:lnTo>
                  <a:lnTo>
                    <a:pt x="122450" y="796005"/>
                  </a:lnTo>
                  <a:lnTo>
                    <a:pt x="129010" y="811313"/>
                  </a:lnTo>
                  <a:lnTo>
                    <a:pt x="137756" y="824434"/>
                  </a:lnTo>
                  <a:lnTo>
                    <a:pt x="148689" y="835368"/>
                  </a:lnTo>
                  <a:lnTo>
                    <a:pt x="161809" y="839742"/>
                  </a:lnTo>
                  <a:lnTo>
                    <a:pt x="174928" y="824434"/>
                  </a:lnTo>
                  <a:lnTo>
                    <a:pt x="188048" y="820060"/>
                  </a:lnTo>
                  <a:lnTo>
                    <a:pt x="201168" y="824434"/>
                  </a:lnTo>
                  <a:lnTo>
                    <a:pt x="209914" y="837555"/>
                  </a:lnTo>
                  <a:lnTo>
                    <a:pt x="212101" y="855049"/>
                  </a:lnTo>
                  <a:lnTo>
                    <a:pt x="220847" y="855049"/>
                  </a:lnTo>
                  <a:lnTo>
                    <a:pt x="227407" y="857236"/>
                  </a:lnTo>
                  <a:lnTo>
                    <a:pt x="233967" y="857236"/>
                  </a:lnTo>
                  <a:lnTo>
                    <a:pt x="242713" y="861610"/>
                  </a:lnTo>
                  <a:lnTo>
                    <a:pt x="249273" y="865984"/>
                  </a:lnTo>
                  <a:lnTo>
                    <a:pt x="255833" y="872544"/>
                  </a:lnTo>
                  <a:lnTo>
                    <a:pt x="264579" y="885665"/>
                  </a:lnTo>
                  <a:lnTo>
                    <a:pt x="271139" y="892226"/>
                  </a:lnTo>
                  <a:lnTo>
                    <a:pt x="290818" y="898786"/>
                  </a:lnTo>
                  <a:lnTo>
                    <a:pt x="297378" y="903160"/>
                  </a:lnTo>
                  <a:lnTo>
                    <a:pt x="312684" y="914094"/>
                  </a:lnTo>
                  <a:lnTo>
                    <a:pt x="323617" y="927215"/>
                  </a:lnTo>
                  <a:lnTo>
                    <a:pt x="332364" y="938149"/>
                  </a:lnTo>
                  <a:lnTo>
                    <a:pt x="330177" y="949083"/>
                  </a:lnTo>
                  <a:lnTo>
                    <a:pt x="308311" y="953457"/>
                  </a:lnTo>
                  <a:lnTo>
                    <a:pt x="288632" y="949083"/>
                  </a:lnTo>
                  <a:lnTo>
                    <a:pt x="268952" y="940336"/>
                  </a:lnTo>
                  <a:lnTo>
                    <a:pt x="251460" y="929402"/>
                  </a:lnTo>
                  <a:lnTo>
                    <a:pt x="231780" y="929402"/>
                  </a:lnTo>
                  <a:lnTo>
                    <a:pt x="212101" y="922841"/>
                  </a:lnTo>
                  <a:lnTo>
                    <a:pt x="192421" y="911907"/>
                  </a:lnTo>
                  <a:lnTo>
                    <a:pt x="172742" y="903160"/>
                  </a:lnTo>
                  <a:lnTo>
                    <a:pt x="148689" y="905347"/>
                  </a:lnTo>
                  <a:lnTo>
                    <a:pt x="126823" y="900973"/>
                  </a:lnTo>
                  <a:lnTo>
                    <a:pt x="107144" y="887852"/>
                  </a:lnTo>
                  <a:lnTo>
                    <a:pt x="87464" y="865984"/>
                  </a:lnTo>
                  <a:lnTo>
                    <a:pt x="69972" y="839742"/>
                  </a:lnTo>
                  <a:lnTo>
                    <a:pt x="63412" y="830994"/>
                  </a:lnTo>
                  <a:lnTo>
                    <a:pt x="48106" y="815687"/>
                  </a:lnTo>
                  <a:lnTo>
                    <a:pt x="41546" y="806939"/>
                  </a:lnTo>
                  <a:lnTo>
                    <a:pt x="32799" y="789445"/>
                  </a:lnTo>
                  <a:lnTo>
                    <a:pt x="26240" y="774137"/>
                  </a:lnTo>
                  <a:lnTo>
                    <a:pt x="21866" y="756642"/>
                  </a:lnTo>
                  <a:lnTo>
                    <a:pt x="13120" y="741334"/>
                  </a:lnTo>
                  <a:lnTo>
                    <a:pt x="0" y="730400"/>
                  </a:lnTo>
                  <a:lnTo>
                    <a:pt x="13120" y="771950"/>
                  </a:lnTo>
                  <a:lnTo>
                    <a:pt x="32799" y="811313"/>
                  </a:lnTo>
                  <a:lnTo>
                    <a:pt x="41546" y="837555"/>
                  </a:lnTo>
                  <a:lnTo>
                    <a:pt x="52479" y="861610"/>
                  </a:lnTo>
                  <a:lnTo>
                    <a:pt x="74345" y="894412"/>
                  </a:lnTo>
                  <a:lnTo>
                    <a:pt x="126823" y="960017"/>
                  </a:lnTo>
                  <a:lnTo>
                    <a:pt x="170555" y="1008127"/>
                  </a:lnTo>
                  <a:lnTo>
                    <a:pt x="214287" y="1045303"/>
                  </a:lnTo>
                  <a:lnTo>
                    <a:pt x="258019" y="1075919"/>
                  </a:lnTo>
                  <a:lnTo>
                    <a:pt x="303938" y="1102161"/>
                  </a:lnTo>
                  <a:lnTo>
                    <a:pt x="369536" y="1130590"/>
                  </a:lnTo>
                  <a:lnTo>
                    <a:pt x="430761" y="1154645"/>
                  </a:lnTo>
                  <a:lnTo>
                    <a:pt x="487613" y="1163392"/>
                  </a:lnTo>
                  <a:lnTo>
                    <a:pt x="542278" y="1174326"/>
                  </a:lnTo>
                  <a:lnTo>
                    <a:pt x="599129" y="1183074"/>
                  </a:lnTo>
                  <a:lnTo>
                    <a:pt x="655981" y="1183074"/>
                  </a:lnTo>
                  <a:lnTo>
                    <a:pt x="712833" y="1172139"/>
                  </a:lnTo>
                  <a:lnTo>
                    <a:pt x="734699" y="1172139"/>
                  </a:lnTo>
                  <a:lnTo>
                    <a:pt x="756565" y="1165579"/>
                  </a:lnTo>
                  <a:lnTo>
                    <a:pt x="736885" y="1145898"/>
                  </a:lnTo>
                  <a:lnTo>
                    <a:pt x="717206" y="1132777"/>
                  </a:lnTo>
                  <a:lnTo>
                    <a:pt x="695340" y="1126216"/>
                  </a:lnTo>
                  <a:lnTo>
                    <a:pt x="675660" y="1117469"/>
                  </a:lnTo>
                  <a:lnTo>
                    <a:pt x="653794" y="1106535"/>
                  </a:lnTo>
                  <a:lnTo>
                    <a:pt x="634115" y="1095601"/>
                  </a:lnTo>
                  <a:lnTo>
                    <a:pt x="616622" y="1091227"/>
                  </a:lnTo>
                  <a:lnTo>
                    <a:pt x="599129" y="1095601"/>
                  </a:lnTo>
                  <a:lnTo>
                    <a:pt x="581636" y="1097787"/>
                  </a:lnTo>
                  <a:lnTo>
                    <a:pt x="568517" y="1093414"/>
                  </a:lnTo>
                  <a:lnTo>
                    <a:pt x="557584" y="1084666"/>
                  </a:lnTo>
                  <a:lnTo>
                    <a:pt x="546651" y="1078106"/>
                  </a:lnTo>
                  <a:lnTo>
                    <a:pt x="531345" y="1071545"/>
                  </a:lnTo>
                  <a:lnTo>
                    <a:pt x="518225" y="1075919"/>
                  </a:lnTo>
                  <a:lnTo>
                    <a:pt x="502919" y="1080293"/>
                  </a:lnTo>
                  <a:lnTo>
                    <a:pt x="489799" y="1078106"/>
                  </a:lnTo>
                  <a:lnTo>
                    <a:pt x="474493" y="1073732"/>
                  </a:lnTo>
                  <a:lnTo>
                    <a:pt x="457000" y="1067172"/>
                  </a:lnTo>
                  <a:lnTo>
                    <a:pt x="441694" y="1056238"/>
                  </a:lnTo>
                  <a:lnTo>
                    <a:pt x="432948" y="1047490"/>
                  </a:lnTo>
                  <a:lnTo>
                    <a:pt x="424201" y="1034369"/>
                  </a:lnTo>
                  <a:lnTo>
                    <a:pt x="419828" y="1029996"/>
                  </a:lnTo>
                  <a:lnTo>
                    <a:pt x="393589" y="1025622"/>
                  </a:lnTo>
                  <a:lnTo>
                    <a:pt x="382656" y="1021248"/>
                  </a:lnTo>
                  <a:lnTo>
                    <a:pt x="376096" y="1008127"/>
                  </a:lnTo>
                  <a:lnTo>
                    <a:pt x="371723" y="995006"/>
                  </a:lnTo>
                  <a:lnTo>
                    <a:pt x="369536" y="984072"/>
                  </a:lnTo>
                  <a:lnTo>
                    <a:pt x="362976" y="979699"/>
                  </a:lnTo>
                  <a:lnTo>
                    <a:pt x="349857" y="966578"/>
                  </a:lnTo>
                  <a:lnTo>
                    <a:pt x="345483" y="960017"/>
                  </a:lnTo>
                  <a:lnTo>
                    <a:pt x="345483" y="955644"/>
                  </a:lnTo>
                  <a:lnTo>
                    <a:pt x="347670" y="949083"/>
                  </a:lnTo>
                  <a:lnTo>
                    <a:pt x="352043" y="942523"/>
                  </a:lnTo>
                  <a:lnTo>
                    <a:pt x="352043" y="938149"/>
                  </a:lnTo>
                  <a:lnTo>
                    <a:pt x="338924" y="907533"/>
                  </a:lnTo>
                  <a:lnTo>
                    <a:pt x="334550" y="892226"/>
                  </a:lnTo>
                  <a:lnTo>
                    <a:pt x="334550" y="879105"/>
                  </a:lnTo>
                  <a:lnTo>
                    <a:pt x="341110" y="865984"/>
                  </a:lnTo>
                  <a:lnTo>
                    <a:pt x="347670" y="863797"/>
                  </a:lnTo>
                  <a:lnTo>
                    <a:pt x="352043" y="861610"/>
                  </a:lnTo>
                  <a:lnTo>
                    <a:pt x="362976" y="861610"/>
                  </a:lnTo>
                  <a:lnTo>
                    <a:pt x="367349" y="859423"/>
                  </a:lnTo>
                  <a:lnTo>
                    <a:pt x="369536" y="852863"/>
                  </a:lnTo>
                  <a:lnTo>
                    <a:pt x="369536" y="844115"/>
                  </a:lnTo>
                  <a:lnTo>
                    <a:pt x="371723" y="830994"/>
                  </a:lnTo>
                  <a:lnTo>
                    <a:pt x="373909" y="822247"/>
                  </a:lnTo>
                  <a:lnTo>
                    <a:pt x="382656" y="811313"/>
                  </a:lnTo>
                  <a:lnTo>
                    <a:pt x="395775" y="804752"/>
                  </a:lnTo>
                  <a:lnTo>
                    <a:pt x="408895" y="802566"/>
                  </a:lnTo>
                  <a:lnTo>
                    <a:pt x="422015" y="798192"/>
                  </a:lnTo>
                  <a:lnTo>
                    <a:pt x="432948" y="791631"/>
                  </a:lnTo>
                  <a:lnTo>
                    <a:pt x="441694" y="769763"/>
                  </a:lnTo>
                  <a:lnTo>
                    <a:pt x="443881" y="758829"/>
                  </a:lnTo>
                  <a:lnTo>
                    <a:pt x="448254" y="750082"/>
                  </a:lnTo>
                  <a:lnTo>
                    <a:pt x="459187" y="745708"/>
                  </a:lnTo>
                  <a:lnTo>
                    <a:pt x="474493" y="747895"/>
                  </a:lnTo>
                  <a:lnTo>
                    <a:pt x="487613" y="754455"/>
                  </a:lnTo>
                  <a:lnTo>
                    <a:pt x="502919" y="758829"/>
                  </a:lnTo>
                  <a:lnTo>
                    <a:pt x="524785" y="758829"/>
                  </a:lnTo>
                  <a:lnTo>
                    <a:pt x="544464" y="756642"/>
                  </a:lnTo>
                  <a:lnTo>
                    <a:pt x="564144" y="756642"/>
                  </a:lnTo>
                  <a:lnTo>
                    <a:pt x="586010" y="765390"/>
                  </a:lnTo>
                  <a:lnTo>
                    <a:pt x="605689" y="774137"/>
                  </a:lnTo>
                  <a:lnTo>
                    <a:pt x="627555" y="782884"/>
                  </a:lnTo>
                  <a:lnTo>
                    <a:pt x="642861" y="771950"/>
                  </a:lnTo>
                  <a:lnTo>
                    <a:pt x="660354" y="761016"/>
                  </a:lnTo>
                  <a:lnTo>
                    <a:pt x="675660" y="756642"/>
                  </a:lnTo>
                  <a:lnTo>
                    <a:pt x="690967" y="761016"/>
                  </a:lnTo>
                  <a:lnTo>
                    <a:pt x="706273" y="774137"/>
                  </a:lnTo>
                  <a:lnTo>
                    <a:pt x="732512" y="765390"/>
                  </a:lnTo>
                  <a:lnTo>
                    <a:pt x="758751" y="752269"/>
                  </a:lnTo>
                  <a:lnTo>
                    <a:pt x="765311" y="736961"/>
                  </a:lnTo>
                  <a:lnTo>
                    <a:pt x="769684" y="719466"/>
                  </a:lnTo>
                  <a:lnTo>
                    <a:pt x="780617" y="704158"/>
                  </a:lnTo>
                  <a:lnTo>
                    <a:pt x="798110" y="708532"/>
                  </a:lnTo>
                  <a:lnTo>
                    <a:pt x="813416" y="717279"/>
                  </a:lnTo>
                  <a:lnTo>
                    <a:pt x="826536" y="732587"/>
                  </a:lnTo>
                  <a:lnTo>
                    <a:pt x="835282" y="750082"/>
                  </a:lnTo>
                  <a:lnTo>
                    <a:pt x="837469" y="767576"/>
                  </a:lnTo>
                  <a:lnTo>
                    <a:pt x="833096" y="785071"/>
                  </a:lnTo>
                  <a:lnTo>
                    <a:pt x="822163" y="800379"/>
                  </a:lnTo>
                  <a:lnTo>
                    <a:pt x="844029" y="850676"/>
                  </a:lnTo>
                  <a:lnTo>
                    <a:pt x="863708" y="898786"/>
                  </a:lnTo>
                  <a:lnTo>
                    <a:pt x="876828" y="946896"/>
                  </a:lnTo>
                  <a:lnTo>
                    <a:pt x="863708" y="964391"/>
                  </a:lnTo>
                  <a:lnTo>
                    <a:pt x="861522" y="981885"/>
                  </a:lnTo>
                  <a:lnTo>
                    <a:pt x="863708" y="1001567"/>
                  </a:lnTo>
                  <a:lnTo>
                    <a:pt x="868081" y="1019062"/>
                  </a:lnTo>
                  <a:lnTo>
                    <a:pt x="868081" y="1036556"/>
                  </a:lnTo>
                  <a:lnTo>
                    <a:pt x="859335" y="1054051"/>
                  </a:lnTo>
                  <a:lnTo>
                    <a:pt x="865895" y="1069359"/>
                  </a:lnTo>
                  <a:lnTo>
                    <a:pt x="865895" y="1084666"/>
                  </a:lnTo>
                  <a:lnTo>
                    <a:pt x="857148" y="1097787"/>
                  </a:lnTo>
                  <a:lnTo>
                    <a:pt x="865895" y="1108721"/>
                  </a:lnTo>
                  <a:lnTo>
                    <a:pt x="874641" y="1113095"/>
                  </a:lnTo>
                  <a:lnTo>
                    <a:pt x="885574" y="1115282"/>
                  </a:lnTo>
                  <a:lnTo>
                    <a:pt x="896507" y="1115282"/>
                  </a:lnTo>
                  <a:lnTo>
                    <a:pt x="905254" y="1117469"/>
                  </a:lnTo>
                  <a:lnTo>
                    <a:pt x="924933" y="1108721"/>
                  </a:lnTo>
                  <a:lnTo>
                    <a:pt x="942426" y="1095601"/>
                  </a:lnTo>
                  <a:lnTo>
                    <a:pt x="959919" y="1080293"/>
                  </a:lnTo>
                  <a:lnTo>
                    <a:pt x="975225" y="1064985"/>
                  </a:lnTo>
                  <a:lnTo>
                    <a:pt x="999277" y="1047490"/>
                  </a:lnTo>
                  <a:lnTo>
                    <a:pt x="1023330" y="1027809"/>
                  </a:lnTo>
                  <a:lnTo>
                    <a:pt x="1060502" y="990633"/>
                  </a:lnTo>
                  <a:lnTo>
                    <a:pt x="1093301" y="949083"/>
                  </a:lnTo>
                  <a:lnTo>
                    <a:pt x="1119541" y="907533"/>
                  </a:lnTo>
                  <a:lnTo>
                    <a:pt x="1163273" y="826621"/>
                  </a:lnTo>
                  <a:lnTo>
                    <a:pt x="1200445" y="743521"/>
                  </a:lnTo>
                  <a:lnTo>
                    <a:pt x="1226684" y="658235"/>
                  </a:lnTo>
                  <a:lnTo>
                    <a:pt x="1241990" y="577322"/>
                  </a:lnTo>
                  <a:lnTo>
                    <a:pt x="1231057" y="577322"/>
                  </a:lnTo>
                  <a:lnTo>
                    <a:pt x="1226684" y="572949"/>
                  </a:lnTo>
                  <a:lnTo>
                    <a:pt x="1222311" y="570762"/>
                  </a:lnTo>
                  <a:lnTo>
                    <a:pt x="1220124" y="566388"/>
                  </a:lnTo>
                  <a:lnTo>
                    <a:pt x="1213564" y="559828"/>
                  </a:lnTo>
                  <a:lnTo>
                    <a:pt x="1207005" y="557641"/>
                  </a:lnTo>
                  <a:lnTo>
                    <a:pt x="1200445" y="557641"/>
                  </a:lnTo>
                  <a:lnTo>
                    <a:pt x="1187325" y="553267"/>
                  </a:lnTo>
                  <a:lnTo>
                    <a:pt x="1180765" y="548894"/>
                  </a:lnTo>
                  <a:lnTo>
                    <a:pt x="1172019" y="542333"/>
                  </a:lnTo>
                  <a:lnTo>
                    <a:pt x="1165459" y="535773"/>
                  </a:lnTo>
                  <a:lnTo>
                    <a:pt x="1163273" y="531399"/>
                  </a:lnTo>
                  <a:lnTo>
                    <a:pt x="1158899" y="524839"/>
                  </a:lnTo>
                  <a:lnTo>
                    <a:pt x="1156713" y="520465"/>
                  </a:lnTo>
                  <a:lnTo>
                    <a:pt x="1154526" y="513904"/>
                  </a:lnTo>
                  <a:lnTo>
                    <a:pt x="1150153" y="509531"/>
                  </a:lnTo>
                  <a:lnTo>
                    <a:pt x="1143593" y="505157"/>
                  </a:lnTo>
                  <a:lnTo>
                    <a:pt x="1130474" y="500783"/>
                  </a:lnTo>
                  <a:lnTo>
                    <a:pt x="1123914" y="500783"/>
                  </a:lnTo>
                  <a:lnTo>
                    <a:pt x="1117354" y="498597"/>
                  </a:lnTo>
                  <a:lnTo>
                    <a:pt x="1110794" y="494223"/>
                  </a:lnTo>
                  <a:lnTo>
                    <a:pt x="1102048" y="489849"/>
                  </a:lnTo>
                  <a:lnTo>
                    <a:pt x="1095488" y="485476"/>
                  </a:lnTo>
                  <a:lnTo>
                    <a:pt x="1091115" y="478915"/>
                  </a:lnTo>
                  <a:lnTo>
                    <a:pt x="1088928" y="463607"/>
                  </a:lnTo>
                  <a:lnTo>
                    <a:pt x="1093301" y="450486"/>
                  </a:lnTo>
                  <a:lnTo>
                    <a:pt x="1102048" y="437365"/>
                  </a:lnTo>
                  <a:lnTo>
                    <a:pt x="1104234" y="424244"/>
                  </a:lnTo>
                  <a:lnTo>
                    <a:pt x="1104234" y="419871"/>
                  </a:lnTo>
                  <a:lnTo>
                    <a:pt x="1102048" y="415497"/>
                  </a:lnTo>
                  <a:lnTo>
                    <a:pt x="1099861" y="413310"/>
                  </a:lnTo>
                  <a:lnTo>
                    <a:pt x="1097675" y="408937"/>
                  </a:lnTo>
                  <a:lnTo>
                    <a:pt x="1097675" y="382695"/>
                  </a:lnTo>
                  <a:lnTo>
                    <a:pt x="1086742" y="367387"/>
                  </a:lnTo>
                  <a:lnTo>
                    <a:pt x="1073622" y="360827"/>
                  </a:lnTo>
                  <a:lnTo>
                    <a:pt x="1058316" y="360827"/>
                  </a:lnTo>
                  <a:lnTo>
                    <a:pt x="1045196" y="363013"/>
                  </a:lnTo>
                  <a:lnTo>
                    <a:pt x="1029890" y="367387"/>
                  </a:lnTo>
                  <a:lnTo>
                    <a:pt x="1014584" y="363013"/>
                  </a:lnTo>
                  <a:lnTo>
                    <a:pt x="1001464" y="354266"/>
                  </a:lnTo>
                  <a:lnTo>
                    <a:pt x="988344" y="347706"/>
                  </a:lnTo>
                  <a:lnTo>
                    <a:pt x="973038" y="349892"/>
                  </a:lnTo>
                  <a:lnTo>
                    <a:pt x="964292" y="358640"/>
                  </a:lnTo>
                  <a:lnTo>
                    <a:pt x="955545" y="371761"/>
                  </a:lnTo>
                  <a:lnTo>
                    <a:pt x="948986" y="376134"/>
                  </a:lnTo>
                  <a:lnTo>
                    <a:pt x="944612" y="378321"/>
                  </a:lnTo>
                  <a:lnTo>
                    <a:pt x="940239" y="376134"/>
                  </a:lnTo>
                  <a:lnTo>
                    <a:pt x="933679" y="376134"/>
                  </a:lnTo>
                  <a:lnTo>
                    <a:pt x="929306" y="373947"/>
                  </a:lnTo>
                  <a:lnTo>
                    <a:pt x="924933" y="376134"/>
                  </a:lnTo>
                  <a:lnTo>
                    <a:pt x="922746" y="393629"/>
                  </a:lnTo>
                  <a:lnTo>
                    <a:pt x="927120" y="411124"/>
                  </a:lnTo>
                  <a:lnTo>
                    <a:pt x="929306" y="428618"/>
                  </a:lnTo>
                  <a:lnTo>
                    <a:pt x="927120" y="446113"/>
                  </a:lnTo>
                  <a:lnTo>
                    <a:pt x="916187" y="459234"/>
                  </a:lnTo>
                  <a:lnTo>
                    <a:pt x="900880" y="472355"/>
                  </a:lnTo>
                  <a:lnTo>
                    <a:pt x="887761" y="483289"/>
                  </a:lnTo>
                  <a:lnTo>
                    <a:pt x="879014" y="498597"/>
                  </a:lnTo>
                  <a:lnTo>
                    <a:pt x="872455" y="511718"/>
                  </a:lnTo>
                  <a:lnTo>
                    <a:pt x="865895" y="522652"/>
                  </a:lnTo>
                  <a:lnTo>
                    <a:pt x="850589" y="529212"/>
                  </a:lnTo>
                  <a:lnTo>
                    <a:pt x="833096" y="524839"/>
                  </a:lnTo>
                  <a:lnTo>
                    <a:pt x="802483" y="507344"/>
                  </a:lnTo>
                  <a:lnTo>
                    <a:pt x="778431" y="500783"/>
                  </a:lnTo>
                  <a:lnTo>
                    <a:pt x="754378" y="498597"/>
                  </a:lnTo>
                  <a:lnTo>
                    <a:pt x="730325" y="494223"/>
                  </a:lnTo>
                  <a:lnTo>
                    <a:pt x="708459" y="481102"/>
                  </a:lnTo>
                  <a:lnTo>
                    <a:pt x="695340" y="461421"/>
                  </a:lnTo>
                  <a:lnTo>
                    <a:pt x="688780" y="454860"/>
                  </a:lnTo>
                  <a:lnTo>
                    <a:pt x="677847" y="441739"/>
                  </a:lnTo>
                  <a:lnTo>
                    <a:pt x="669101" y="430805"/>
                  </a:lnTo>
                  <a:lnTo>
                    <a:pt x="662541" y="419871"/>
                  </a:lnTo>
                  <a:lnTo>
                    <a:pt x="658168" y="406750"/>
                  </a:lnTo>
                  <a:lnTo>
                    <a:pt x="658168" y="393629"/>
                  </a:lnTo>
                  <a:lnTo>
                    <a:pt x="660354" y="382695"/>
                  </a:lnTo>
                  <a:lnTo>
                    <a:pt x="660354" y="371761"/>
                  </a:lnTo>
                  <a:lnTo>
                    <a:pt x="653794" y="358640"/>
                  </a:lnTo>
                  <a:lnTo>
                    <a:pt x="647235" y="347706"/>
                  </a:lnTo>
                  <a:lnTo>
                    <a:pt x="645048" y="334585"/>
                  </a:lnTo>
                  <a:lnTo>
                    <a:pt x="647235" y="323650"/>
                  </a:lnTo>
                  <a:lnTo>
                    <a:pt x="653794" y="312716"/>
                  </a:lnTo>
                  <a:lnTo>
                    <a:pt x="660354" y="299595"/>
                  </a:lnTo>
                  <a:lnTo>
                    <a:pt x="653794" y="271167"/>
                  </a:lnTo>
                  <a:lnTo>
                    <a:pt x="653794" y="240551"/>
                  </a:lnTo>
                  <a:lnTo>
                    <a:pt x="662541" y="212122"/>
                  </a:lnTo>
                  <a:lnTo>
                    <a:pt x="662541" y="196814"/>
                  </a:lnTo>
                  <a:lnTo>
                    <a:pt x="666914" y="179320"/>
                  </a:lnTo>
                  <a:lnTo>
                    <a:pt x="677847" y="181507"/>
                  </a:lnTo>
                  <a:lnTo>
                    <a:pt x="688780" y="188067"/>
                  </a:lnTo>
                  <a:lnTo>
                    <a:pt x="699713" y="192441"/>
                  </a:lnTo>
                  <a:lnTo>
                    <a:pt x="710646" y="192441"/>
                  </a:lnTo>
                  <a:lnTo>
                    <a:pt x="717206" y="185880"/>
                  </a:lnTo>
                  <a:lnTo>
                    <a:pt x="719392" y="177133"/>
                  </a:lnTo>
                  <a:lnTo>
                    <a:pt x="719392" y="153078"/>
                  </a:lnTo>
                  <a:lnTo>
                    <a:pt x="721579" y="142144"/>
                  </a:lnTo>
                  <a:lnTo>
                    <a:pt x="725952" y="133396"/>
                  </a:lnTo>
                  <a:lnTo>
                    <a:pt x="739072" y="129023"/>
                  </a:lnTo>
                  <a:lnTo>
                    <a:pt x="730325" y="98407"/>
                  </a:lnTo>
                  <a:lnTo>
                    <a:pt x="732512" y="85286"/>
                  </a:lnTo>
                  <a:lnTo>
                    <a:pt x="750005" y="80913"/>
                  </a:lnTo>
                  <a:lnTo>
                    <a:pt x="767498" y="80913"/>
                  </a:lnTo>
                  <a:lnTo>
                    <a:pt x="767498" y="67792"/>
                  </a:lnTo>
                  <a:lnTo>
                    <a:pt x="771871" y="56857"/>
                  </a:lnTo>
                  <a:lnTo>
                    <a:pt x="780617" y="45923"/>
                  </a:lnTo>
                  <a:lnTo>
                    <a:pt x="798110" y="50297"/>
                  </a:lnTo>
                  <a:lnTo>
                    <a:pt x="815603" y="65605"/>
                  </a:lnTo>
                  <a:lnTo>
                    <a:pt x="830909" y="54671"/>
                  </a:lnTo>
                  <a:lnTo>
                    <a:pt x="846215" y="52484"/>
                  </a:lnTo>
                  <a:lnTo>
                    <a:pt x="861522" y="56857"/>
                  </a:lnTo>
                  <a:lnTo>
                    <a:pt x="879014" y="56857"/>
                  </a:lnTo>
                  <a:lnTo>
                    <a:pt x="894321" y="52484"/>
                  </a:lnTo>
                  <a:lnTo>
                    <a:pt x="909627" y="39363"/>
                  </a:lnTo>
                  <a:lnTo>
                    <a:pt x="922746" y="37176"/>
                  </a:lnTo>
                  <a:lnTo>
                    <a:pt x="933679" y="39363"/>
                  </a:lnTo>
                  <a:lnTo>
                    <a:pt x="946799" y="37176"/>
                  </a:lnTo>
                  <a:lnTo>
                    <a:pt x="957732" y="30616"/>
                  </a:lnTo>
                  <a:lnTo>
                    <a:pt x="944612" y="24055"/>
                  </a:lnTo>
                  <a:lnTo>
                    <a:pt x="933679" y="19681"/>
                  </a:lnTo>
                  <a:lnTo>
                    <a:pt x="920560" y="19681"/>
                  </a:lnTo>
                  <a:lnTo>
                    <a:pt x="907440" y="26242"/>
                  </a:lnTo>
                  <a:lnTo>
                    <a:pt x="896507" y="34989"/>
                  </a:lnTo>
                  <a:lnTo>
                    <a:pt x="885574" y="41550"/>
                  </a:lnTo>
                  <a:lnTo>
                    <a:pt x="872455" y="43737"/>
                  </a:lnTo>
                  <a:lnTo>
                    <a:pt x="865895" y="41550"/>
                  </a:lnTo>
                  <a:lnTo>
                    <a:pt x="861522" y="39363"/>
                  </a:lnTo>
                  <a:lnTo>
                    <a:pt x="852775" y="30616"/>
                  </a:lnTo>
                  <a:lnTo>
                    <a:pt x="846215" y="28429"/>
                  </a:lnTo>
                  <a:lnTo>
                    <a:pt x="830909" y="37176"/>
                  </a:lnTo>
                  <a:lnTo>
                    <a:pt x="815603" y="43737"/>
                  </a:lnTo>
                  <a:lnTo>
                    <a:pt x="800297" y="43737"/>
                  </a:lnTo>
                  <a:lnTo>
                    <a:pt x="784990" y="32802"/>
                  </a:lnTo>
                  <a:lnTo>
                    <a:pt x="750005" y="41550"/>
                  </a:lnTo>
                  <a:lnTo>
                    <a:pt x="734699" y="39363"/>
                  </a:lnTo>
                  <a:lnTo>
                    <a:pt x="717206" y="32802"/>
                  </a:lnTo>
                  <a:lnTo>
                    <a:pt x="706273" y="39363"/>
                  </a:lnTo>
                  <a:lnTo>
                    <a:pt x="693153" y="45923"/>
                  </a:lnTo>
                  <a:lnTo>
                    <a:pt x="680034" y="48110"/>
                  </a:lnTo>
                  <a:lnTo>
                    <a:pt x="666914" y="43737"/>
                  </a:lnTo>
                  <a:lnTo>
                    <a:pt x="660354" y="34989"/>
                  </a:lnTo>
                  <a:lnTo>
                    <a:pt x="642861" y="17495"/>
                  </a:lnTo>
                  <a:lnTo>
                    <a:pt x="631928" y="13121"/>
                  </a:lnTo>
                  <a:lnTo>
                    <a:pt x="638488" y="28429"/>
                  </a:lnTo>
                  <a:lnTo>
                    <a:pt x="647235" y="41550"/>
                  </a:lnTo>
                  <a:lnTo>
                    <a:pt x="653794" y="54671"/>
                  </a:lnTo>
                  <a:lnTo>
                    <a:pt x="653794" y="59044"/>
                  </a:lnTo>
                  <a:lnTo>
                    <a:pt x="651608" y="63418"/>
                  </a:lnTo>
                  <a:lnTo>
                    <a:pt x="649421" y="65605"/>
                  </a:lnTo>
                  <a:lnTo>
                    <a:pt x="649421" y="74352"/>
                  </a:lnTo>
                  <a:lnTo>
                    <a:pt x="660354" y="78726"/>
                  </a:lnTo>
                  <a:lnTo>
                    <a:pt x="673474" y="78726"/>
                  </a:lnTo>
                  <a:lnTo>
                    <a:pt x="686593" y="80913"/>
                  </a:lnTo>
                  <a:lnTo>
                    <a:pt x="697526" y="91847"/>
                  </a:lnTo>
                  <a:lnTo>
                    <a:pt x="701900" y="100594"/>
                  </a:lnTo>
                  <a:lnTo>
                    <a:pt x="704086" y="113715"/>
                  </a:lnTo>
                  <a:lnTo>
                    <a:pt x="706273" y="129023"/>
                  </a:lnTo>
                  <a:lnTo>
                    <a:pt x="704086" y="142144"/>
                  </a:lnTo>
                  <a:lnTo>
                    <a:pt x="699713" y="148704"/>
                  </a:lnTo>
                  <a:lnTo>
                    <a:pt x="690967" y="148704"/>
                  </a:lnTo>
                  <a:lnTo>
                    <a:pt x="684407" y="146517"/>
                  </a:lnTo>
                  <a:lnTo>
                    <a:pt x="675660" y="144331"/>
                  </a:lnTo>
                  <a:lnTo>
                    <a:pt x="669101" y="146517"/>
                  </a:lnTo>
                  <a:lnTo>
                    <a:pt x="660354" y="155265"/>
                  </a:lnTo>
                  <a:lnTo>
                    <a:pt x="642861" y="153078"/>
                  </a:lnTo>
                  <a:lnTo>
                    <a:pt x="625368" y="146517"/>
                  </a:lnTo>
                  <a:lnTo>
                    <a:pt x="605689" y="144331"/>
                  </a:lnTo>
                  <a:lnTo>
                    <a:pt x="610062" y="157452"/>
                  </a:lnTo>
                  <a:lnTo>
                    <a:pt x="616622" y="168386"/>
                  </a:lnTo>
                  <a:lnTo>
                    <a:pt x="620995" y="183693"/>
                  </a:lnTo>
                  <a:lnTo>
                    <a:pt x="620995" y="188067"/>
                  </a:lnTo>
                  <a:lnTo>
                    <a:pt x="618809" y="194628"/>
                  </a:lnTo>
                  <a:lnTo>
                    <a:pt x="618809" y="199001"/>
                  </a:lnTo>
                  <a:lnTo>
                    <a:pt x="616622" y="203375"/>
                  </a:lnTo>
                  <a:lnTo>
                    <a:pt x="616622" y="209935"/>
                  </a:lnTo>
                  <a:lnTo>
                    <a:pt x="623182" y="225243"/>
                  </a:lnTo>
                  <a:lnTo>
                    <a:pt x="631928" y="238364"/>
                  </a:lnTo>
                  <a:lnTo>
                    <a:pt x="638488" y="253672"/>
                  </a:lnTo>
                  <a:lnTo>
                    <a:pt x="638488" y="284288"/>
                  </a:lnTo>
                  <a:lnTo>
                    <a:pt x="636302" y="299595"/>
                  </a:lnTo>
                  <a:lnTo>
                    <a:pt x="634115" y="312716"/>
                  </a:lnTo>
                  <a:lnTo>
                    <a:pt x="625368" y="328024"/>
                  </a:lnTo>
                  <a:lnTo>
                    <a:pt x="614435" y="334585"/>
                  </a:lnTo>
                  <a:lnTo>
                    <a:pt x="599129" y="338958"/>
                  </a:lnTo>
                  <a:lnTo>
                    <a:pt x="583823" y="338958"/>
                  </a:lnTo>
                  <a:lnTo>
                    <a:pt x="570703" y="336771"/>
                  </a:lnTo>
                  <a:lnTo>
                    <a:pt x="555397" y="334585"/>
                  </a:lnTo>
                  <a:lnTo>
                    <a:pt x="537904" y="328024"/>
                  </a:lnTo>
                  <a:lnTo>
                    <a:pt x="522598" y="319277"/>
                  </a:lnTo>
                  <a:lnTo>
                    <a:pt x="509479" y="306156"/>
                  </a:lnTo>
                  <a:lnTo>
                    <a:pt x="507292" y="293035"/>
                  </a:lnTo>
                  <a:lnTo>
                    <a:pt x="509479" y="282101"/>
                  </a:lnTo>
                  <a:lnTo>
                    <a:pt x="511665" y="268980"/>
                  </a:lnTo>
                  <a:lnTo>
                    <a:pt x="509479" y="255859"/>
                  </a:lnTo>
                  <a:lnTo>
                    <a:pt x="496359" y="247111"/>
                  </a:lnTo>
                  <a:lnTo>
                    <a:pt x="489799" y="231804"/>
                  </a:lnTo>
                  <a:lnTo>
                    <a:pt x="491986" y="216496"/>
                  </a:lnTo>
                  <a:lnTo>
                    <a:pt x="498546" y="201188"/>
                  </a:lnTo>
                  <a:lnTo>
                    <a:pt x="494172" y="199001"/>
                  </a:lnTo>
                  <a:lnTo>
                    <a:pt x="491986" y="196814"/>
                  </a:lnTo>
                  <a:lnTo>
                    <a:pt x="487613" y="194628"/>
                  </a:lnTo>
                  <a:lnTo>
                    <a:pt x="481053" y="188067"/>
                  </a:lnTo>
                  <a:lnTo>
                    <a:pt x="478866" y="174946"/>
                  </a:lnTo>
                  <a:lnTo>
                    <a:pt x="481053" y="157452"/>
                  </a:lnTo>
                  <a:lnTo>
                    <a:pt x="481053" y="139957"/>
                  </a:lnTo>
                  <a:lnTo>
                    <a:pt x="476680" y="104968"/>
                  </a:lnTo>
                  <a:lnTo>
                    <a:pt x="470120" y="89660"/>
                  </a:lnTo>
                  <a:lnTo>
                    <a:pt x="457000" y="78726"/>
                  </a:lnTo>
                  <a:lnTo>
                    <a:pt x="439507" y="74352"/>
                  </a:lnTo>
                  <a:lnTo>
                    <a:pt x="450440" y="87473"/>
                  </a:lnTo>
                  <a:lnTo>
                    <a:pt x="457000" y="104968"/>
                  </a:lnTo>
                  <a:lnTo>
                    <a:pt x="457000" y="120275"/>
                  </a:lnTo>
                  <a:lnTo>
                    <a:pt x="454814" y="135583"/>
                  </a:lnTo>
                  <a:lnTo>
                    <a:pt x="443881" y="144331"/>
                  </a:lnTo>
                  <a:lnTo>
                    <a:pt x="430761" y="144331"/>
                  </a:lnTo>
                  <a:lnTo>
                    <a:pt x="426388" y="142144"/>
                  </a:lnTo>
                  <a:lnTo>
                    <a:pt x="417641" y="142144"/>
                  </a:lnTo>
                  <a:lnTo>
                    <a:pt x="413268" y="157452"/>
                  </a:lnTo>
                  <a:lnTo>
                    <a:pt x="404522" y="170573"/>
                  </a:lnTo>
                  <a:lnTo>
                    <a:pt x="393589" y="179320"/>
                  </a:lnTo>
                  <a:lnTo>
                    <a:pt x="380469" y="177133"/>
                  </a:lnTo>
                  <a:lnTo>
                    <a:pt x="369536" y="166199"/>
                  </a:lnTo>
                  <a:lnTo>
                    <a:pt x="362976" y="153078"/>
                  </a:lnTo>
                  <a:lnTo>
                    <a:pt x="360790" y="137770"/>
                  </a:lnTo>
                  <a:lnTo>
                    <a:pt x="354230" y="124649"/>
                  </a:lnTo>
                  <a:lnTo>
                    <a:pt x="349857" y="122462"/>
                  </a:lnTo>
                  <a:lnTo>
                    <a:pt x="343297" y="120275"/>
                  </a:lnTo>
                  <a:lnTo>
                    <a:pt x="336737" y="120275"/>
                  </a:lnTo>
                  <a:lnTo>
                    <a:pt x="332364" y="115902"/>
                  </a:lnTo>
                  <a:lnTo>
                    <a:pt x="325804" y="111528"/>
                  </a:lnTo>
                  <a:lnTo>
                    <a:pt x="319244" y="98407"/>
                  </a:lnTo>
                  <a:lnTo>
                    <a:pt x="321431" y="83099"/>
                  </a:lnTo>
                  <a:lnTo>
                    <a:pt x="323617" y="65605"/>
                  </a:lnTo>
                  <a:lnTo>
                    <a:pt x="323617" y="48110"/>
                  </a:lnTo>
                  <a:lnTo>
                    <a:pt x="319244" y="32802"/>
                  </a:lnTo>
                  <a:lnTo>
                    <a:pt x="308311" y="21868"/>
                  </a:lnTo>
                  <a:lnTo>
                    <a:pt x="277699" y="0"/>
                  </a:lnTo>
                  <a:lnTo>
                    <a:pt x="249273" y="24055"/>
                  </a:lnTo>
                  <a:lnTo>
                    <a:pt x="218661" y="52484"/>
                  </a:lnTo>
                  <a:lnTo>
                    <a:pt x="190235" y="80913"/>
                  </a:lnTo>
                  <a:lnTo>
                    <a:pt x="142129" y="120275"/>
                  </a:lnTo>
                  <a:lnTo>
                    <a:pt x="129010" y="135583"/>
                  </a:lnTo>
                  <a:lnTo>
                    <a:pt x="118077" y="153078"/>
                  </a:lnTo>
                  <a:lnTo>
                    <a:pt x="78718" y="199001"/>
                  </a:lnTo>
                  <a:lnTo>
                    <a:pt x="59039" y="227430"/>
                  </a:lnTo>
                  <a:lnTo>
                    <a:pt x="45919" y="258046"/>
                  </a:lnTo>
                  <a:lnTo>
                    <a:pt x="50292" y="264606"/>
                  </a:lnTo>
                  <a:lnTo>
                    <a:pt x="56852" y="284288"/>
                  </a:lnTo>
                  <a:lnTo>
                    <a:pt x="59039" y="288661"/>
                  </a:lnTo>
                  <a:lnTo>
                    <a:pt x="76531" y="293035"/>
                  </a:lnTo>
                  <a:lnTo>
                    <a:pt x="94024" y="299595"/>
                  </a:lnTo>
                  <a:lnTo>
                    <a:pt x="111517" y="314903"/>
                  </a:lnTo>
                  <a:lnTo>
                    <a:pt x="111517" y="336771"/>
                  </a:lnTo>
                  <a:lnTo>
                    <a:pt x="102771" y="356453"/>
                  </a:lnTo>
                  <a:lnTo>
                    <a:pt x="89651" y="376134"/>
                  </a:lnTo>
                  <a:lnTo>
                    <a:pt x="91838" y="382695"/>
                  </a:lnTo>
                  <a:lnTo>
                    <a:pt x="96211" y="389255"/>
                  </a:lnTo>
                  <a:lnTo>
                    <a:pt x="98397" y="395816"/>
                  </a:lnTo>
                  <a:lnTo>
                    <a:pt x="98397" y="40675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88C2E3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98837" y="5106763"/>
              <a:ext cx="1284839" cy="1292167"/>
              <a:chOff x="5744611" y="4881563"/>
              <a:chExt cx="1284839" cy="1292167"/>
            </a:xfrm>
          </p:grpSpPr>
          <p:sp>
            <p:nvSpPr>
              <p:cNvPr id="1190" name="Freeform 195"/>
              <p:cNvSpPr>
                <a:spLocks/>
              </p:cNvSpPr>
              <p:nvPr/>
            </p:nvSpPr>
            <p:spPr bwMode="auto">
              <a:xfrm>
                <a:off x="6445034" y="5038985"/>
                <a:ext cx="584416" cy="513805"/>
              </a:xfrm>
              <a:custGeom>
                <a:avLst/>
                <a:gdLst>
                  <a:gd name="T0" fmla="*/ 566330 w 583823"/>
                  <a:gd name="T1" fmla="*/ 502970 h 513904"/>
                  <a:gd name="T2" fmla="*/ 516038 w 583823"/>
                  <a:gd name="T3" fmla="*/ 478915 h 513904"/>
                  <a:gd name="T4" fmla="*/ 509479 w 583823"/>
                  <a:gd name="T5" fmla="*/ 465794 h 513904"/>
                  <a:gd name="T6" fmla="*/ 494172 w 583823"/>
                  <a:gd name="T7" fmla="*/ 446113 h 513904"/>
                  <a:gd name="T8" fmla="*/ 470120 w 583823"/>
                  <a:gd name="T9" fmla="*/ 437365 h 513904"/>
                  <a:gd name="T10" fmla="*/ 446067 w 583823"/>
                  <a:gd name="T11" fmla="*/ 424244 h 513904"/>
                  <a:gd name="T12" fmla="*/ 459187 w 583823"/>
                  <a:gd name="T13" fmla="*/ 387068 h 513904"/>
                  <a:gd name="T14" fmla="*/ 435134 w 583823"/>
                  <a:gd name="T15" fmla="*/ 308343 h 513904"/>
                  <a:gd name="T16" fmla="*/ 393589 w 583823"/>
                  <a:gd name="T17" fmla="*/ 297408 h 513904"/>
                  <a:gd name="T18" fmla="*/ 336737 w 583823"/>
                  <a:gd name="T19" fmla="*/ 288661 h 513904"/>
                  <a:gd name="T20" fmla="*/ 303938 w 583823"/>
                  <a:gd name="T21" fmla="*/ 284288 h 513904"/>
                  <a:gd name="T22" fmla="*/ 288632 w 583823"/>
                  <a:gd name="T23" fmla="*/ 303969 h 513904"/>
                  <a:gd name="T24" fmla="*/ 264579 w 583823"/>
                  <a:gd name="T25" fmla="*/ 310529 h 513904"/>
                  <a:gd name="T26" fmla="*/ 249273 w 583823"/>
                  <a:gd name="T27" fmla="*/ 325837 h 513904"/>
                  <a:gd name="T28" fmla="*/ 251460 w 583823"/>
                  <a:gd name="T29" fmla="*/ 367387 h 513904"/>
                  <a:gd name="T30" fmla="*/ 231780 w 583823"/>
                  <a:gd name="T31" fmla="*/ 408937 h 513904"/>
                  <a:gd name="T32" fmla="*/ 201168 w 583823"/>
                  <a:gd name="T33" fmla="*/ 452673 h 513904"/>
                  <a:gd name="T34" fmla="*/ 183675 w 583823"/>
                  <a:gd name="T35" fmla="*/ 463607 h 513904"/>
                  <a:gd name="T36" fmla="*/ 153062 w 583823"/>
                  <a:gd name="T37" fmla="*/ 452673 h 513904"/>
                  <a:gd name="T38" fmla="*/ 126823 w 583823"/>
                  <a:gd name="T39" fmla="*/ 439552 h 513904"/>
                  <a:gd name="T40" fmla="*/ 74345 w 583823"/>
                  <a:gd name="T41" fmla="*/ 430805 h 513904"/>
                  <a:gd name="T42" fmla="*/ 56852 w 583823"/>
                  <a:gd name="T43" fmla="*/ 419871 h 513904"/>
                  <a:gd name="T44" fmla="*/ 48106 w 583823"/>
                  <a:gd name="T45" fmla="*/ 406750 h 513904"/>
                  <a:gd name="T46" fmla="*/ 17493 w 583823"/>
                  <a:gd name="T47" fmla="*/ 367387 h 513904"/>
                  <a:gd name="T48" fmla="*/ 15307 w 583823"/>
                  <a:gd name="T49" fmla="*/ 319277 h 513904"/>
                  <a:gd name="T50" fmla="*/ 6560 w 583823"/>
                  <a:gd name="T51" fmla="*/ 303969 h 513904"/>
                  <a:gd name="T52" fmla="*/ 0 w 583823"/>
                  <a:gd name="T53" fmla="*/ 290848 h 513904"/>
                  <a:gd name="T54" fmla="*/ 13120 w 583823"/>
                  <a:gd name="T55" fmla="*/ 255859 h 513904"/>
                  <a:gd name="T56" fmla="*/ 8747 w 583823"/>
                  <a:gd name="T57" fmla="*/ 199001 h 513904"/>
                  <a:gd name="T58" fmla="*/ 17493 w 583823"/>
                  <a:gd name="T59" fmla="*/ 196814 h 513904"/>
                  <a:gd name="T60" fmla="*/ 21866 w 583823"/>
                  <a:gd name="T61" fmla="*/ 181507 h 513904"/>
                  <a:gd name="T62" fmla="*/ 19680 w 583823"/>
                  <a:gd name="T63" fmla="*/ 157452 h 513904"/>
                  <a:gd name="T64" fmla="*/ 48106 w 583823"/>
                  <a:gd name="T65" fmla="*/ 168386 h 513904"/>
                  <a:gd name="T66" fmla="*/ 67785 w 583823"/>
                  <a:gd name="T67" fmla="*/ 150891 h 513904"/>
                  <a:gd name="T68" fmla="*/ 74345 w 583823"/>
                  <a:gd name="T69" fmla="*/ 122462 h 513904"/>
                  <a:gd name="T70" fmla="*/ 78718 w 583823"/>
                  <a:gd name="T71" fmla="*/ 104968 h 513904"/>
                  <a:gd name="T72" fmla="*/ 89651 w 583823"/>
                  <a:gd name="T73" fmla="*/ 100594 h 513904"/>
                  <a:gd name="T74" fmla="*/ 89651 w 583823"/>
                  <a:gd name="T75" fmla="*/ 72165 h 513904"/>
                  <a:gd name="T76" fmla="*/ 91838 w 583823"/>
                  <a:gd name="T77" fmla="*/ 54671 h 513904"/>
                  <a:gd name="T78" fmla="*/ 107144 w 583823"/>
                  <a:gd name="T79" fmla="*/ 59044 h 513904"/>
                  <a:gd name="T80" fmla="*/ 115890 w 583823"/>
                  <a:gd name="T81" fmla="*/ 56857 h 513904"/>
                  <a:gd name="T82" fmla="*/ 124637 w 583823"/>
                  <a:gd name="T83" fmla="*/ 32802 h 513904"/>
                  <a:gd name="T84" fmla="*/ 133383 w 583823"/>
                  <a:gd name="T85" fmla="*/ 24055 h 513904"/>
                  <a:gd name="T86" fmla="*/ 142129 w 583823"/>
                  <a:gd name="T87" fmla="*/ 34989 h 513904"/>
                  <a:gd name="T88" fmla="*/ 157436 w 583823"/>
                  <a:gd name="T89" fmla="*/ 43736 h 513904"/>
                  <a:gd name="T90" fmla="*/ 177115 w 583823"/>
                  <a:gd name="T91" fmla="*/ 28429 h 513904"/>
                  <a:gd name="T92" fmla="*/ 209914 w 583823"/>
                  <a:gd name="T93" fmla="*/ 32802 h 513904"/>
                  <a:gd name="T94" fmla="*/ 244900 w 583823"/>
                  <a:gd name="T95" fmla="*/ 24055 h 513904"/>
                  <a:gd name="T96" fmla="*/ 251460 w 583823"/>
                  <a:gd name="T97" fmla="*/ 17495 h 513904"/>
                  <a:gd name="T98" fmla="*/ 262393 w 583823"/>
                  <a:gd name="T99" fmla="*/ 13121 h 513904"/>
                  <a:gd name="T100" fmla="*/ 277699 w 583823"/>
                  <a:gd name="T101" fmla="*/ 15308 h 513904"/>
                  <a:gd name="T102" fmla="*/ 293005 w 583823"/>
                  <a:gd name="T103" fmla="*/ 13121 h 513904"/>
                  <a:gd name="T104" fmla="*/ 303938 w 583823"/>
                  <a:gd name="T105" fmla="*/ 4374 h 513904"/>
                  <a:gd name="T106" fmla="*/ 314871 w 583823"/>
                  <a:gd name="T107" fmla="*/ 0 h 513904"/>
                  <a:gd name="T108" fmla="*/ 389216 w 583823"/>
                  <a:gd name="T109" fmla="*/ 63418 h 513904"/>
                  <a:gd name="T110" fmla="*/ 459187 w 583823"/>
                  <a:gd name="T111" fmla="*/ 144331 h 513904"/>
                  <a:gd name="T112" fmla="*/ 535718 w 583823"/>
                  <a:gd name="T113" fmla="*/ 277727 h 513904"/>
                  <a:gd name="T114" fmla="*/ 566330 w 583823"/>
                  <a:gd name="T115" fmla="*/ 356453 h 513904"/>
                  <a:gd name="T116" fmla="*/ 564144 w 583823"/>
                  <a:gd name="T117" fmla="*/ 367387 h 513904"/>
                  <a:gd name="T118" fmla="*/ 575077 w 583823"/>
                  <a:gd name="T119" fmla="*/ 406750 h 513904"/>
                  <a:gd name="T120" fmla="*/ 583823 w 583823"/>
                  <a:gd name="T121" fmla="*/ 481102 h 513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3823" h="513904">
                    <a:moveTo>
                      <a:pt x="581636" y="513904"/>
                    </a:moveTo>
                    <a:lnTo>
                      <a:pt x="566330" y="502970"/>
                    </a:lnTo>
                    <a:lnTo>
                      <a:pt x="531345" y="489849"/>
                    </a:lnTo>
                    <a:lnTo>
                      <a:pt x="516038" y="478915"/>
                    </a:lnTo>
                    <a:lnTo>
                      <a:pt x="511665" y="472355"/>
                    </a:lnTo>
                    <a:lnTo>
                      <a:pt x="509479" y="465794"/>
                    </a:lnTo>
                    <a:lnTo>
                      <a:pt x="500732" y="452673"/>
                    </a:lnTo>
                    <a:lnTo>
                      <a:pt x="494172" y="446113"/>
                    </a:lnTo>
                    <a:lnTo>
                      <a:pt x="481053" y="439552"/>
                    </a:lnTo>
                    <a:lnTo>
                      <a:pt x="470120" y="437365"/>
                    </a:lnTo>
                    <a:lnTo>
                      <a:pt x="457000" y="432992"/>
                    </a:lnTo>
                    <a:lnTo>
                      <a:pt x="446067" y="424244"/>
                    </a:lnTo>
                    <a:lnTo>
                      <a:pt x="457000" y="404563"/>
                    </a:lnTo>
                    <a:lnTo>
                      <a:pt x="459187" y="387068"/>
                    </a:lnTo>
                    <a:lnTo>
                      <a:pt x="452627" y="328024"/>
                    </a:lnTo>
                    <a:lnTo>
                      <a:pt x="435134" y="308343"/>
                    </a:lnTo>
                    <a:lnTo>
                      <a:pt x="415455" y="297408"/>
                    </a:lnTo>
                    <a:lnTo>
                      <a:pt x="393589" y="297408"/>
                    </a:lnTo>
                    <a:lnTo>
                      <a:pt x="371723" y="301782"/>
                    </a:lnTo>
                    <a:lnTo>
                      <a:pt x="336737" y="288661"/>
                    </a:lnTo>
                    <a:lnTo>
                      <a:pt x="321431" y="284288"/>
                    </a:lnTo>
                    <a:lnTo>
                      <a:pt x="303938" y="284288"/>
                    </a:lnTo>
                    <a:lnTo>
                      <a:pt x="295192" y="297408"/>
                    </a:lnTo>
                    <a:lnTo>
                      <a:pt x="288632" y="303969"/>
                    </a:lnTo>
                    <a:lnTo>
                      <a:pt x="279885" y="310529"/>
                    </a:lnTo>
                    <a:lnTo>
                      <a:pt x="264579" y="310529"/>
                    </a:lnTo>
                    <a:lnTo>
                      <a:pt x="255833" y="314903"/>
                    </a:lnTo>
                    <a:lnTo>
                      <a:pt x="249273" y="325837"/>
                    </a:lnTo>
                    <a:lnTo>
                      <a:pt x="249273" y="352079"/>
                    </a:lnTo>
                    <a:lnTo>
                      <a:pt x="251460" y="367387"/>
                    </a:lnTo>
                    <a:lnTo>
                      <a:pt x="251460" y="391442"/>
                    </a:lnTo>
                    <a:lnTo>
                      <a:pt x="231780" y="408937"/>
                    </a:lnTo>
                    <a:lnTo>
                      <a:pt x="214287" y="426431"/>
                    </a:lnTo>
                    <a:lnTo>
                      <a:pt x="201168" y="452673"/>
                    </a:lnTo>
                    <a:lnTo>
                      <a:pt x="194608" y="461421"/>
                    </a:lnTo>
                    <a:lnTo>
                      <a:pt x="183675" y="463607"/>
                    </a:lnTo>
                    <a:lnTo>
                      <a:pt x="168369" y="459234"/>
                    </a:lnTo>
                    <a:lnTo>
                      <a:pt x="153062" y="452673"/>
                    </a:lnTo>
                    <a:lnTo>
                      <a:pt x="139943" y="443926"/>
                    </a:lnTo>
                    <a:lnTo>
                      <a:pt x="126823" y="439552"/>
                    </a:lnTo>
                    <a:lnTo>
                      <a:pt x="91838" y="435179"/>
                    </a:lnTo>
                    <a:lnTo>
                      <a:pt x="74345" y="430805"/>
                    </a:lnTo>
                    <a:lnTo>
                      <a:pt x="59039" y="424244"/>
                    </a:lnTo>
                    <a:lnTo>
                      <a:pt x="56852" y="419871"/>
                    </a:lnTo>
                    <a:lnTo>
                      <a:pt x="52479" y="415497"/>
                    </a:lnTo>
                    <a:lnTo>
                      <a:pt x="48106" y="406750"/>
                    </a:lnTo>
                    <a:lnTo>
                      <a:pt x="26240" y="384882"/>
                    </a:lnTo>
                    <a:lnTo>
                      <a:pt x="17493" y="367387"/>
                    </a:lnTo>
                    <a:lnTo>
                      <a:pt x="15307" y="352079"/>
                    </a:lnTo>
                    <a:lnTo>
                      <a:pt x="15307" y="319277"/>
                    </a:lnTo>
                    <a:lnTo>
                      <a:pt x="8747" y="310529"/>
                    </a:lnTo>
                    <a:lnTo>
                      <a:pt x="6560" y="303969"/>
                    </a:lnTo>
                    <a:lnTo>
                      <a:pt x="2187" y="297408"/>
                    </a:lnTo>
                    <a:lnTo>
                      <a:pt x="0" y="290848"/>
                    </a:lnTo>
                    <a:lnTo>
                      <a:pt x="10933" y="273353"/>
                    </a:lnTo>
                    <a:lnTo>
                      <a:pt x="13120" y="255859"/>
                    </a:lnTo>
                    <a:lnTo>
                      <a:pt x="8747" y="216496"/>
                    </a:lnTo>
                    <a:lnTo>
                      <a:pt x="8747" y="199001"/>
                    </a:lnTo>
                    <a:lnTo>
                      <a:pt x="10933" y="196814"/>
                    </a:lnTo>
                    <a:lnTo>
                      <a:pt x="17493" y="196814"/>
                    </a:lnTo>
                    <a:lnTo>
                      <a:pt x="21866" y="194628"/>
                    </a:lnTo>
                    <a:lnTo>
                      <a:pt x="21866" y="181507"/>
                    </a:lnTo>
                    <a:lnTo>
                      <a:pt x="19680" y="168386"/>
                    </a:lnTo>
                    <a:lnTo>
                      <a:pt x="19680" y="157452"/>
                    </a:lnTo>
                    <a:lnTo>
                      <a:pt x="34986" y="168386"/>
                    </a:lnTo>
                    <a:lnTo>
                      <a:pt x="48106" y="168386"/>
                    </a:lnTo>
                    <a:lnTo>
                      <a:pt x="59039" y="161825"/>
                    </a:lnTo>
                    <a:lnTo>
                      <a:pt x="67785" y="150891"/>
                    </a:lnTo>
                    <a:lnTo>
                      <a:pt x="72158" y="137770"/>
                    </a:lnTo>
                    <a:lnTo>
                      <a:pt x="74345" y="122462"/>
                    </a:lnTo>
                    <a:lnTo>
                      <a:pt x="74345" y="109341"/>
                    </a:lnTo>
                    <a:lnTo>
                      <a:pt x="78718" y="104968"/>
                    </a:lnTo>
                    <a:lnTo>
                      <a:pt x="85278" y="102781"/>
                    </a:lnTo>
                    <a:lnTo>
                      <a:pt x="89651" y="100594"/>
                    </a:lnTo>
                    <a:lnTo>
                      <a:pt x="94024" y="85286"/>
                    </a:lnTo>
                    <a:lnTo>
                      <a:pt x="89651" y="72165"/>
                    </a:lnTo>
                    <a:lnTo>
                      <a:pt x="87464" y="56857"/>
                    </a:lnTo>
                    <a:lnTo>
                      <a:pt x="91838" y="54671"/>
                    </a:lnTo>
                    <a:lnTo>
                      <a:pt x="98397" y="54671"/>
                    </a:lnTo>
                    <a:lnTo>
                      <a:pt x="107144" y="59044"/>
                    </a:lnTo>
                    <a:lnTo>
                      <a:pt x="111517" y="59044"/>
                    </a:lnTo>
                    <a:lnTo>
                      <a:pt x="115890" y="56857"/>
                    </a:lnTo>
                    <a:lnTo>
                      <a:pt x="120263" y="50297"/>
                    </a:lnTo>
                    <a:lnTo>
                      <a:pt x="124637" y="32802"/>
                    </a:lnTo>
                    <a:lnTo>
                      <a:pt x="129010" y="21868"/>
                    </a:lnTo>
                    <a:lnTo>
                      <a:pt x="133383" y="24055"/>
                    </a:lnTo>
                    <a:lnTo>
                      <a:pt x="137756" y="28429"/>
                    </a:lnTo>
                    <a:lnTo>
                      <a:pt x="142129" y="34989"/>
                    </a:lnTo>
                    <a:lnTo>
                      <a:pt x="148689" y="39363"/>
                    </a:lnTo>
                    <a:lnTo>
                      <a:pt x="157436" y="43736"/>
                    </a:lnTo>
                    <a:lnTo>
                      <a:pt x="170555" y="34989"/>
                    </a:lnTo>
                    <a:lnTo>
                      <a:pt x="177115" y="28429"/>
                    </a:lnTo>
                    <a:lnTo>
                      <a:pt x="192421" y="30616"/>
                    </a:lnTo>
                    <a:lnTo>
                      <a:pt x="209914" y="32802"/>
                    </a:lnTo>
                    <a:lnTo>
                      <a:pt x="225220" y="30616"/>
                    </a:lnTo>
                    <a:lnTo>
                      <a:pt x="244900" y="24055"/>
                    </a:lnTo>
                    <a:lnTo>
                      <a:pt x="249273" y="21868"/>
                    </a:lnTo>
                    <a:lnTo>
                      <a:pt x="251460" y="17495"/>
                    </a:lnTo>
                    <a:lnTo>
                      <a:pt x="255833" y="15308"/>
                    </a:lnTo>
                    <a:lnTo>
                      <a:pt x="262393" y="13121"/>
                    </a:lnTo>
                    <a:lnTo>
                      <a:pt x="268952" y="13121"/>
                    </a:lnTo>
                    <a:lnTo>
                      <a:pt x="277699" y="15308"/>
                    </a:lnTo>
                    <a:lnTo>
                      <a:pt x="284259" y="15308"/>
                    </a:lnTo>
                    <a:lnTo>
                      <a:pt x="293005" y="13121"/>
                    </a:lnTo>
                    <a:lnTo>
                      <a:pt x="299565" y="8747"/>
                    </a:lnTo>
                    <a:lnTo>
                      <a:pt x="303938" y="4374"/>
                    </a:lnTo>
                    <a:lnTo>
                      <a:pt x="308311" y="2187"/>
                    </a:lnTo>
                    <a:lnTo>
                      <a:pt x="314871" y="0"/>
                    </a:lnTo>
                    <a:lnTo>
                      <a:pt x="352043" y="28429"/>
                    </a:lnTo>
                    <a:lnTo>
                      <a:pt x="389216" y="63418"/>
                    </a:lnTo>
                    <a:lnTo>
                      <a:pt x="426388" y="102781"/>
                    </a:lnTo>
                    <a:lnTo>
                      <a:pt x="459187" y="144331"/>
                    </a:lnTo>
                    <a:lnTo>
                      <a:pt x="511665" y="236177"/>
                    </a:lnTo>
                    <a:lnTo>
                      <a:pt x="535718" y="277727"/>
                    </a:lnTo>
                    <a:lnTo>
                      <a:pt x="555397" y="317090"/>
                    </a:lnTo>
                    <a:lnTo>
                      <a:pt x="566330" y="356453"/>
                    </a:lnTo>
                    <a:lnTo>
                      <a:pt x="564144" y="363013"/>
                    </a:lnTo>
                    <a:lnTo>
                      <a:pt x="564144" y="367387"/>
                    </a:lnTo>
                    <a:lnTo>
                      <a:pt x="561957" y="371761"/>
                    </a:lnTo>
                    <a:lnTo>
                      <a:pt x="575077" y="406750"/>
                    </a:lnTo>
                    <a:lnTo>
                      <a:pt x="581636" y="443926"/>
                    </a:lnTo>
                    <a:lnTo>
                      <a:pt x="583823" y="481102"/>
                    </a:lnTo>
                    <a:lnTo>
                      <a:pt x="581636" y="513904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196"/>
              <p:cNvSpPr>
                <a:spLocks/>
              </p:cNvSpPr>
              <p:nvPr/>
            </p:nvSpPr>
            <p:spPr bwMode="auto">
              <a:xfrm>
                <a:off x="6057612" y="4881563"/>
                <a:ext cx="617249" cy="411045"/>
              </a:xfrm>
              <a:custGeom>
                <a:avLst/>
                <a:gdLst>
                  <a:gd name="T0" fmla="*/ 607875 w 616622"/>
                  <a:gd name="T1" fmla="*/ 100594 h 411124"/>
                  <a:gd name="T2" fmla="*/ 557583 w 616622"/>
                  <a:gd name="T3" fmla="*/ 102781 h 411124"/>
                  <a:gd name="T4" fmla="*/ 513851 w 616622"/>
                  <a:gd name="T5" fmla="*/ 115902 h 411124"/>
                  <a:gd name="T6" fmla="*/ 476679 w 616622"/>
                  <a:gd name="T7" fmla="*/ 104968 h 411124"/>
                  <a:gd name="T8" fmla="*/ 428574 w 616622"/>
                  <a:gd name="T9" fmla="*/ 104968 h 411124"/>
                  <a:gd name="T10" fmla="*/ 404521 w 616622"/>
                  <a:gd name="T11" fmla="*/ 109342 h 411124"/>
                  <a:gd name="T12" fmla="*/ 380469 w 616622"/>
                  <a:gd name="T13" fmla="*/ 118089 h 411124"/>
                  <a:gd name="T14" fmla="*/ 354229 w 616622"/>
                  <a:gd name="T15" fmla="*/ 89660 h 411124"/>
                  <a:gd name="T16" fmla="*/ 325803 w 616622"/>
                  <a:gd name="T17" fmla="*/ 91847 h 411124"/>
                  <a:gd name="T18" fmla="*/ 323617 w 616622"/>
                  <a:gd name="T19" fmla="*/ 115902 h 411124"/>
                  <a:gd name="T20" fmla="*/ 338923 w 616622"/>
                  <a:gd name="T21" fmla="*/ 142144 h 411124"/>
                  <a:gd name="T22" fmla="*/ 336736 w 616622"/>
                  <a:gd name="T23" fmla="*/ 170573 h 411124"/>
                  <a:gd name="T24" fmla="*/ 360789 w 616622"/>
                  <a:gd name="T25" fmla="*/ 188068 h 411124"/>
                  <a:gd name="T26" fmla="*/ 389215 w 616622"/>
                  <a:gd name="T27" fmla="*/ 194628 h 411124"/>
                  <a:gd name="T28" fmla="*/ 391402 w 616622"/>
                  <a:gd name="T29" fmla="*/ 209936 h 411124"/>
                  <a:gd name="T30" fmla="*/ 376095 w 616622"/>
                  <a:gd name="T31" fmla="*/ 216496 h 411124"/>
                  <a:gd name="T32" fmla="*/ 365162 w 616622"/>
                  <a:gd name="T33" fmla="*/ 223057 h 411124"/>
                  <a:gd name="T34" fmla="*/ 343296 w 616622"/>
                  <a:gd name="T35" fmla="*/ 223057 h 411124"/>
                  <a:gd name="T36" fmla="*/ 310497 w 616622"/>
                  <a:gd name="T37" fmla="*/ 212123 h 411124"/>
                  <a:gd name="T38" fmla="*/ 293004 w 616622"/>
                  <a:gd name="T39" fmla="*/ 227430 h 411124"/>
                  <a:gd name="T40" fmla="*/ 301751 w 616622"/>
                  <a:gd name="T41" fmla="*/ 253672 h 411124"/>
                  <a:gd name="T42" fmla="*/ 306124 w 616622"/>
                  <a:gd name="T43" fmla="*/ 282101 h 411124"/>
                  <a:gd name="T44" fmla="*/ 314870 w 616622"/>
                  <a:gd name="T45" fmla="*/ 319277 h 411124"/>
                  <a:gd name="T46" fmla="*/ 325803 w 616622"/>
                  <a:gd name="T47" fmla="*/ 358640 h 411124"/>
                  <a:gd name="T48" fmla="*/ 325803 w 616622"/>
                  <a:gd name="T49" fmla="*/ 393629 h 411124"/>
                  <a:gd name="T50" fmla="*/ 310497 w 616622"/>
                  <a:gd name="T51" fmla="*/ 411124 h 411124"/>
                  <a:gd name="T52" fmla="*/ 273325 w 616622"/>
                  <a:gd name="T53" fmla="*/ 408937 h 411124"/>
                  <a:gd name="T54" fmla="*/ 242713 w 616622"/>
                  <a:gd name="T55" fmla="*/ 398003 h 411124"/>
                  <a:gd name="T56" fmla="*/ 229593 w 616622"/>
                  <a:gd name="T57" fmla="*/ 378322 h 411124"/>
                  <a:gd name="T58" fmla="*/ 231780 w 616622"/>
                  <a:gd name="T59" fmla="*/ 336772 h 411124"/>
                  <a:gd name="T60" fmla="*/ 214287 w 616622"/>
                  <a:gd name="T61" fmla="*/ 319277 h 411124"/>
                  <a:gd name="T62" fmla="*/ 220847 w 616622"/>
                  <a:gd name="T63" fmla="*/ 297409 h 411124"/>
                  <a:gd name="T64" fmla="*/ 214287 w 616622"/>
                  <a:gd name="T65" fmla="*/ 275541 h 411124"/>
                  <a:gd name="T66" fmla="*/ 201167 w 616622"/>
                  <a:gd name="T67" fmla="*/ 253672 h 411124"/>
                  <a:gd name="T68" fmla="*/ 203354 w 616622"/>
                  <a:gd name="T69" fmla="*/ 218683 h 411124"/>
                  <a:gd name="T70" fmla="*/ 196794 w 616622"/>
                  <a:gd name="T71" fmla="*/ 185881 h 411124"/>
                  <a:gd name="T72" fmla="*/ 192421 w 616622"/>
                  <a:gd name="T73" fmla="*/ 170573 h 411124"/>
                  <a:gd name="T74" fmla="*/ 174928 w 616622"/>
                  <a:gd name="T75" fmla="*/ 157452 h 411124"/>
                  <a:gd name="T76" fmla="*/ 142129 w 616622"/>
                  <a:gd name="T77" fmla="*/ 144331 h 411124"/>
                  <a:gd name="T78" fmla="*/ 129009 w 616622"/>
                  <a:gd name="T79" fmla="*/ 161826 h 411124"/>
                  <a:gd name="T80" fmla="*/ 139942 w 616622"/>
                  <a:gd name="T81" fmla="*/ 188068 h 411124"/>
                  <a:gd name="T82" fmla="*/ 142129 w 616622"/>
                  <a:gd name="T83" fmla="*/ 214309 h 411124"/>
                  <a:gd name="T84" fmla="*/ 118076 w 616622"/>
                  <a:gd name="T85" fmla="*/ 212123 h 411124"/>
                  <a:gd name="T86" fmla="*/ 107143 w 616622"/>
                  <a:gd name="T87" fmla="*/ 223057 h 411124"/>
                  <a:gd name="T88" fmla="*/ 102770 w 616622"/>
                  <a:gd name="T89" fmla="*/ 242738 h 411124"/>
                  <a:gd name="T90" fmla="*/ 87464 w 616622"/>
                  <a:gd name="T91" fmla="*/ 238365 h 411124"/>
                  <a:gd name="T92" fmla="*/ 74344 w 616622"/>
                  <a:gd name="T93" fmla="*/ 214309 h 411124"/>
                  <a:gd name="T94" fmla="*/ 56851 w 616622"/>
                  <a:gd name="T95" fmla="*/ 192441 h 411124"/>
                  <a:gd name="T96" fmla="*/ 39359 w 616622"/>
                  <a:gd name="T97" fmla="*/ 174947 h 411124"/>
                  <a:gd name="T98" fmla="*/ 43732 w 616622"/>
                  <a:gd name="T99" fmla="*/ 139957 h 411124"/>
                  <a:gd name="T100" fmla="*/ 28426 w 616622"/>
                  <a:gd name="T101" fmla="*/ 109342 h 411124"/>
                  <a:gd name="T102" fmla="*/ 0 w 616622"/>
                  <a:gd name="T103" fmla="*/ 76539 h 411124"/>
                  <a:gd name="T104" fmla="*/ 89650 w 616622"/>
                  <a:gd name="T105" fmla="*/ 37176 h 411124"/>
                  <a:gd name="T106" fmla="*/ 183674 w 616622"/>
                  <a:gd name="T107" fmla="*/ 10935 h 411124"/>
                  <a:gd name="T108" fmla="*/ 264579 w 616622"/>
                  <a:gd name="T109" fmla="*/ 0 h 411124"/>
                  <a:gd name="T110" fmla="*/ 327990 w 616622"/>
                  <a:gd name="T111" fmla="*/ 4374 h 411124"/>
                  <a:gd name="T112" fmla="*/ 406708 w 616622"/>
                  <a:gd name="T113" fmla="*/ 13121 h 411124"/>
                  <a:gd name="T114" fmla="*/ 474492 w 616622"/>
                  <a:gd name="T115" fmla="*/ 30616 h 411124"/>
                  <a:gd name="T116" fmla="*/ 542277 w 616622"/>
                  <a:gd name="T117" fmla="*/ 56858 h 411124"/>
                  <a:gd name="T118" fmla="*/ 592569 w 616622"/>
                  <a:gd name="T119" fmla="*/ 74353 h 411124"/>
                  <a:gd name="T120" fmla="*/ 616622 w 616622"/>
                  <a:gd name="T121" fmla="*/ 89660 h 41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6622" h="411124">
                    <a:moveTo>
                      <a:pt x="616622" y="89660"/>
                    </a:moveTo>
                    <a:lnTo>
                      <a:pt x="607875" y="100594"/>
                    </a:lnTo>
                    <a:lnTo>
                      <a:pt x="577263" y="115902"/>
                    </a:lnTo>
                    <a:lnTo>
                      <a:pt x="557583" y="102781"/>
                    </a:lnTo>
                    <a:lnTo>
                      <a:pt x="535717" y="102781"/>
                    </a:lnTo>
                    <a:lnTo>
                      <a:pt x="513851" y="115902"/>
                    </a:lnTo>
                    <a:lnTo>
                      <a:pt x="496358" y="104968"/>
                    </a:lnTo>
                    <a:lnTo>
                      <a:pt x="476679" y="104968"/>
                    </a:lnTo>
                    <a:lnTo>
                      <a:pt x="441693" y="113715"/>
                    </a:lnTo>
                    <a:lnTo>
                      <a:pt x="428574" y="104968"/>
                    </a:lnTo>
                    <a:lnTo>
                      <a:pt x="417641" y="104968"/>
                    </a:lnTo>
                    <a:lnTo>
                      <a:pt x="404521" y="109342"/>
                    </a:lnTo>
                    <a:lnTo>
                      <a:pt x="393588" y="115902"/>
                    </a:lnTo>
                    <a:lnTo>
                      <a:pt x="380469" y="118089"/>
                    </a:lnTo>
                    <a:lnTo>
                      <a:pt x="367349" y="102781"/>
                    </a:lnTo>
                    <a:lnTo>
                      <a:pt x="354229" y="89660"/>
                    </a:lnTo>
                    <a:lnTo>
                      <a:pt x="338923" y="83100"/>
                    </a:lnTo>
                    <a:lnTo>
                      <a:pt x="325803" y="91847"/>
                    </a:lnTo>
                    <a:lnTo>
                      <a:pt x="321430" y="102781"/>
                    </a:lnTo>
                    <a:lnTo>
                      <a:pt x="323617" y="115902"/>
                    </a:lnTo>
                    <a:lnTo>
                      <a:pt x="330177" y="131210"/>
                    </a:lnTo>
                    <a:lnTo>
                      <a:pt x="338923" y="142144"/>
                    </a:lnTo>
                    <a:lnTo>
                      <a:pt x="334550" y="157452"/>
                    </a:lnTo>
                    <a:lnTo>
                      <a:pt x="336736" y="170573"/>
                    </a:lnTo>
                    <a:lnTo>
                      <a:pt x="347670" y="183694"/>
                    </a:lnTo>
                    <a:lnTo>
                      <a:pt x="360789" y="188068"/>
                    </a:lnTo>
                    <a:lnTo>
                      <a:pt x="387028" y="188068"/>
                    </a:lnTo>
                    <a:lnTo>
                      <a:pt x="389215" y="194628"/>
                    </a:lnTo>
                    <a:lnTo>
                      <a:pt x="389215" y="203375"/>
                    </a:lnTo>
                    <a:lnTo>
                      <a:pt x="391402" y="209936"/>
                    </a:lnTo>
                    <a:lnTo>
                      <a:pt x="391402" y="216496"/>
                    </a:lnTo>
                    <a:lnTo>
                      <a:pt x="376095" y="216496"/>
                    </a:lnTo>
                    <a:lnTo>
                      <a:pt x="369536" y="218683"/>
                    </a:lnTo>
                    <a:lnTo>
                      <a:pt x="365162" y="223057"/>
                    </a:lnTo>
                    <a:lnTo>
                      <a:pt x="358603" y="227430"/>
                    </a:lnTo>
                    <a:lnTo>
                      <a:pt x="343296" y="223057"/>
                    </a:lnTo>
                    <a:lnTo>
                      <a:pt x="327990" y="216496"/>
                    </a:lnTo>
                    <a:lnTo>
                      <a:pt x="310497" y="212123"/>
                    </a:lnTo>
                    <a:lnTo>
                      <a:pt x="297378" y="216496"/>
                    </a:lnTo>
                    <a:lnTo>
                      <a:pt x="293004" y="227430"/>
                    </a:lnTo>
                    <a:lnTo>
                      <a:pt x="295191" y="240551"/>
                    </a:lnTo>
                    <a:lnTo>
                      <a:pt x="301751" y="253672"/>
                    </a:lnTo>
                    <a:lnTo>
                      <a:pt x="306124" y="268980"/>
                    </a:lnTo>
                    <a:lnTo>
                      <a:pt x="306124" y="282101"/>
                    </a:lnTo>
                    <a:lnTo>
                      <a:pt x="299564" y="295222"/>
                    </a:lnTo>
                    <a:lnTo>
                      <a:pt x="314870" y="319277"/>
                    </a:lnTo>
                    <a:lnTo>
                      <a:pt x="323617" y="343332"/>
                    </a:lnTo>
                    <a:lnTo>
                      <a:pt x="325803" y="358640"/>
                    </a:lnTo>
                    <a:lnTo>
                      <a:pt x="327990" y="376135"/>
                    </a:lnTo>
                    <a:lnTo>
                      <a:pt x="325803" y="393629"/>
                    </a:lnTo>
                    <a:lnTo>
                      <a:pt x="319244" y="406750"/>
                    </a:lnTo>
                    <a:lnTo>
                      <a:pt x="310497" y="411124"/>
                    </a:lnTo>
                    <a:lnTo>
                      <a:pt x="282071" y="411124"/>
                    </a:lnTo>
                    <a:lnTo>
                      <a:pt x="273325" y="408937"/>
                    </a:lnTo>
                    <a:lnTo>
                      <a:pt x="260205" y="406750"/>
                    </a:lnTo>
                    <a:lnTo>
                      <a:pt x="242713" y="398003"/>
                    </a:lnTo>
                    <a:lnTo>
                      <a:pt x="231780" y="387069"/>
                    </a:lnTo>
                    <a:lnTo>
                      <a:pt x="229593" y="378322"/>
                    </a:lnTo>
                    <a:lnTo>
                      <a:pt x="231780" y="365201"/>
                    </a:lnTo>
                    <a:lnTo>
                      <a:pt x="231780" y="336772"/>
                    </a:lnTo>
                    <a:lnTo>
                      <a:pt x="227406" y="325838"/>
                    </a:lnTo>
                    <a:lnTo>
                      <a:pt x="214287" y="319277"/>
                    </a:lnTo>
                    <a:lnTo>
                      <a:pt x="218660" y="308343"/>
                    </a:lnTo>
                    <a:lnTo>
                      <a:pt x="220847" y="297409"/>
                    </a:lnTo>
                    <a:lnTo>
                      <a:pt x="220847" y="284288"/>
                    </a:lnTo>
                    <a:lnTo>
                      <a:pt x="214287" y="275541"/>
                    </a:lnTo>
                    <a:lnTo>
                      <a:pt x="203354" y="268980"/>
                    </a:lnTo>
                    <a:lnTo>
                      <a:pt x="201167" y="253672"/>
                    </a:lnTo>
                    <a:lnTo>
                      <a:pt x="201167" y="236178"/>
                    </a:lnTo>
                    <a:lnTo>
                      <a:pt x="203354" y="218683"/>
                    </a:lnTo>
                    <a:lnTo>
                      <a:pt x="201167" y="199002"/>
                    </a:lnTo>
                    <a:lnTo>
                      <a:pt x="196794" y="185881"/>
                    </a:lnTo>
                    <a:lnTo>
                      <a:pt x="194607" y="177133"/>
                    </a:lnTo>
                    <a:lnTo>
                      <a:pt x="192421" y="170573"/>
                    </a:lnTo>
                    <a:lnTo>
                      <a:pt x="188048" y="166199"/>
                    </a:lnTo>
                    <a:lnTo>
                      <a:pt x="174928" y="157452"/>
                    </a:lnTo>
                    <a:lnTo>
                      <a:pt x="157435" y="148705"/>
                    </a:lnTo>
                    <a:lnTo>
                      <a:pt x="142129" y="144331"/>
                    </a:lnTo>
                    <a:lnTo>
                      <a:pt x="131196" y="155265"/>
                    </a:lnTo>
                    <a:lnTo>
                      <a:pt x="129009" y="161826"/>
                    </a:lnTo>
                    <a:lnTo>
                      <a:pt x="129009" y="174947"/>
                    </a:lnTo>
                    <a:lnTo>
                      <a:pt x="139942" y="188068"/>
                    </a:lnTo>
                    <a:lnTo>
                      <a:pt x="144316" y="201188"/>
                    </a:lnTo>
                    <a:lnTo>
                      <a:pt x="142129" y="214309"/>
                    </a:lnTo>
                    <a:lnTo>
                      <a:pt x="124636" y="214309"/>
                    </a:lnTo>
                    <a:lnTo>
                      <a:pt x="118076" y="212123"/>
                    </a:lnTo>
                    <a:lnTo>
                      <a:pt x="109330" y="214309"/>
                    </a:lnTo>
                    <a:lnTo>
                      <a:pt x="107143" y="223057"/>
                    </a:lnTo>
                    <a:lnTo>
                      <a:pt x="104957" y="233991"/>
                    </a:lnTo>
                    <a:lnTo>
                      <a:pt x="102770" y="242738"/>
                    </a:lnTo>
                    <a:lnTo>
                      <a:pt x="94024" y="249299"/>
                    </a:lnTo>
                    <a:lnTo>
                      <a:pt x="87464" y="238365"/>
                    </a:lnTo>
                    <a:lnTo>
                      <a:pt x="80904" y="225244"/>
                    </a:lnTo>
                    <a:lnTo>
                      <a:pt x="74344" y="214309"/>
                    </a:lnTo>
                    <a:lnTo>
                      <a:pt x="67784" y="201188"/>
                    </a:lnTo>
                    <a:lnTo>
                      <a:pt x="56851" y="192441"/>
                    </a:lnTo>
                    <a:lnTo>
                      <a:pt x="43732" y="190254"/>
                    </a:lnTo>
                    <a:lnTo>
                      <a:pt x="39359" y="174947"/>
                    </a:lnTo>
                    <a:lnTo>
                      <a:pt x="43732" y="157452"/>
                    </a:lnTo>
                    <a:lnTo>
                      <a:pt x="43732" y="139957"/>
                    </a:lnTo>
                    <a:lnTo>
                      <a:pt x="39359" y="122463"/>
                    </a:lnTo>
                    <a:lnTo>
                      <a:pt x="28426" y="109342"/>
                    </a:lnTo>
                    <a:lnTo>
                      <a:pt x="15306" y="94034"/>
                    </a:lnTo>
                    <a:lnTo>
                      <a:pt x="0" y="76539"/>
                    </a:lnTo>
                    <a:lnTo>
                      <a:pt x="28426" y="59045"/>
                    </a:lnTo>
                    <a:lnTo>
                      <a:pt x="89650" y="37176"/>
                    </a:lnTo>
                    <a:lnTo>
                      <a:pt x="122450" y="28429"/>
                    </a:lnTo>
                    <a:lnTo>
                      <a:pt x="183674" y="10935"/>
                    </a:lnTo>
                    <a:lnTo>
                      <a:pt x="242713" y="0"/>
                    </a:lnTo>
                    <a:lnTo>
                      <a:pt x="264579" y="0"/>
                    </a:lnTo>
                    <a:lnTo>
                      <a:pt x="288631" y="2187"/>
                    </a:lnTo>
                    <a:lnTo>
                      <a:pt x="327990" y="4374"/>
                    </a:lnTo>
                    <a:lnTo>
                      <a:pt x="365162" y="6561"/>
                    </a:lnTo>
                    <a:lnTo>
                      <a:pt x="406708" y="13121"/>
                    </a:lnTo>
                    <a:lnTo>
                      <a:pt x="439507" y="19682"/>
                    </a:lnTo>
                    <a:lnTo>
                      <a:pt x="474492" y="30616"/>
                    </a:lnTo>
                    <a:lnTo>
                      <a:pt x="507291" y="43737"/>
                    </a:lnTo>
                    <a:lnTo>
                      <a:pt x="542277" y="56858"/>
                    </a:lnTo>
                    <a:lnTo>
                      <a:pt x="568516" y="65605"/>
                    </a:lnTo>
                    <a:lnTo>
                      <a:pt x="592569" y="74353"/>
                    </a:lnTo>
                    <a:lnTo>
                      <a:pt x="616622" y="87473"/>
                    </a:lnTo>
                    <a:lnTo>
                      <a:pt x="616622" y="8966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197"/>
              <p:cNvSpPr>
                <a:spLocks/>
              </p:cNvSpPr>
              <p:nvPr/>
            </p:nvSpPr>
            <p:spPr bwMode="auto">
              <a:xfrm>
                <a:off x="6114521" y="5740822"/>
                <a:ext cx="520941" cy="432908"/>
              </a:xfrm>
              <a:custGeom>
                <a:avLst/>
                <a:gdLst>
                  <a:gd name="T0" fmla="*/ 459187 w 520412"/>
                  <a:gd name="T1" fmla="*/ 59044 h 432991"/>
                  <a:gd name="T2" fmla="*/ 491986 w 520412"/>
                  <a:gd name="T3" fmla="*/ 166198 h 432991"/>
                  <a:gd name="T4" fmla="*/ 494172 w 520412"/>
                  <a:gd name="T5" fmla="*/ 231803 h 432991"/>
                  <a:gd name="T6" fmla="*/ 494172 w 520412"/>
                  <a:gd name="T7" fmla="*/ 268979 h 432991"/>
                  <a:gd name="T8" fmla="*/ 498546 w 520412"/>
                  <a:gd name="T9" fmla="*/ 306155 h 432991"/>
                  <a:gd name="T10" fmla="*/ 487613 w 520412"/>
                  <a:gd name="T11" fmla="*/ 328024 h 432991"/>
                  <a:gd name="T12" fmla="*/ 494172 w 520412"/>
                  <a:gd name="T13" fmla="*/ 341145 h 432991"/>
                  <a:gd name="T14" fmla="*/ 489799 w 520412"/>
                  <a:gd name="T15" fmla="*/ 360826 h 432991"/>
                  <a:gd name="T16" fmla="*/ 496359 w 520412"/>
                  <a:gd name="T17" fmla="*/ 389255 h 432991"/>
                  <a:gd name="T18" fmla="*/ 520412 w 520412"/>
                  <a:gd name="T19" fmla="*/ 406749 h 432991"/>
                  <a:gd name="T20" fmla="*/ 428574 w 520412"/>
                  <a:gd name="T21" fmla="*/ 432991 h 432991"/>
                  <a:gd name="T22" fmla="*/ 354230 w 520412"/>
                  <a:gd name="T23" fmla="*/ 384881 h 432991"/>
                  <a:gd name="T24" fmla="*/ 297378 w 520412"/>
                  <a:gd name="T25" fmla="*/ 360826 h 432991"/>
                  <a:gd name="T26" fmla="*/ 253646 w 520412"/>
                  <a:gd name="T27" fmla="*/ 349892 h 432991"/>
                  <a:gd name="T28" fmla="*/ 223034 w 520412"/>
                  <a:gd name="T29" fmla="*/ 352079 h 432991"/>
                  <a:gd name="T30" fmla="*/ 198981 w 520412"/>
                  <a:gd name="T31" fmla="*/ 338958 h 432991"/>
                  <a:gd name="T32" fmla="*/ 177115 w 520412"/>
                  <a:gd name="T33" fmla="*/ 330210 h 432991"/>
                  <a:gd name="T34" fmla="*/ 166182 w 520412"/>
                  <a:gd name="T35" fmla="*/ 332397 h 432991"/>
                  <a:gd name="T36" fmla="*/ 135570 w 520412"/>
                  <a:gd name="T37" fmla="*/ 336771 h 432991"/>
                  <a:gd name="T38" fmla="*/ 104957 w 520412"/>
                  <a:gd name="T39" fmla="*/ 321463 h 432991"/>
                  <a:gd name="T40" fmla="*/ 87465 w 520412"/>
                  <a:gd name="T41" fmla="*/ 308342 h 432991"/>
                  <a:gd name="T42" fmla="*/ 65599 w 520412"/>
                  <a:gd name="T43" fmla="*/ 286474 h 432991"/>
                  <a:gd name="T44" fmla="*/ 54665 w 520412"/>
                  <a:gd name="T45" fmla="*/ 284287 h 432991"/>
                  <a:gd name="T46" fmla="*/ 43732 w 520412"/>
                  <a:gd name="T47" fmla="*/ 282100 h 432991"/>
                  <a:gd name="T48" fmla="*/ 32799 w 520412"/>
                  <a:gd name="T49" fmla="*/ 251485 h 432991"/>
                  <a:gd name="T50" fmla="*/ 15307 w 520412"/>
                  <a:gd name="T51" fmla="*/ 236177 h 432991"/>
                  <a:gd name="T52" fmla="*/ 21866 w 520412"/>
                  <a:gd name="T53" fmla="*/ 218682 h 432991"/>
                  <a:gd name="T54" fmla="*/ 15307 w 520412"/>
                  <a:gd name="T55" fmla="*/ 201188 h 432991"/>
                  <a:gd name="T56" fmla="*/ 2187 w 520412"/>
                  <a:gd name="T57" fmla="*/ 174946 h 432991"/>
                  <a:gd name="T58" fmla="*/ 4374 w 520412"/>
                  <a:gd name="T59" fmla="*/ 153077 h 432991"/>
                  <a:gd name="T60" fmla="*/ 19680 w 520412"/>
                  <a:gd name="T61" fmla="*/ 150891 h 432991"/>
                  <a:gd name="T62" fmla="*/ 28426 w 520412"/>
                  <a:gd name="T63" fmla="*/ 150891 h 432991"/>
                  <a:gd name="T64" fmla="*/ 34986 w 520412"/>
                  <a:gd name="T65" fmla="*/ 135583 h 432991"/>
                  <a:gd name="T66" fmla="*/ 41546 w 520412"/>
                  <a:gd name="T67" fmla="*/ 104967 h 432991"/>
                  <a:gd name="T68" fmla="*/ 74345 w 520412"/>
                  <a:gd name="T69" fmla="*/ 91846 h 432991"/>
                  <a:gd name="T70" fmla="*/ 96211 w 520412"/>
                  <a:gd name="T71" fmla="*/ 74352 h 432991"/>
                  <a:gd name="T72" fmla="*/ 104957 w 520412"/>
                  <a:gd name="T73" fmla="*/ 50297 h 432991"/>
                  <a:gd name="T74" fmla="*/ 144316 w 520412"/>
                  <a:gd name="T75" fmla="*/ 52483 h 432991"/>
                  <a:gd name="T76" fmla="*/ 212101 w 520412"/>
                  <a:gd name="T77" fmla="*/ 50297 h 432991"/>
                  <a:gd name="T78" fmla="*/ 277699 w 520412"/>
                  <a:gd name="T79" fmla="*/ 78725 h 432991"/>
                  <a:gd name="T80" fmla="*/ 325804 w 520412"/>
                  <a:gd name="T81" fmla="*/ 50297 h 432991"/>
                  <a:gd name="T82" fmla="*/ 360790 w 520412"/>
                  <a:gd name="T83" fmla="*/ 65604 h 432991"/>
                  <a:gd name="T84" fmla="*/ 402335 w 520412"/>
                  <a:gd name="T85" fmla="*/ 54670 h 432991"/>
                  <a:gd name="T86" fmla="*/ 426388 w 520412"/>
                  <a:gd name="T87" fmla="*/ 26241 h 432991"/>
                  <a:gd name="T88" fmla="*/ 435134 w 520412"/>
                  <a:gd name="T89" fmla="*/ 0 h 432991"/>
                  <a:gd name="T90" fmla="*/ 457000 w 520412"/>
                  <a:gd name="T91" fmla="*/ 10934 h 432991"/>
                  <a:gd name="T92" fmla="*/ 467933 w 520412"/>
                  <a:gd name="T93" fmla="*/ 37176 h 432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0412" h="432991">
                    <a:moveTo>
                      <a:pt x="467933" y="48110"/>
                    </a:moveTo>
                    <a:lnTo>
                      <a:pt x="459187" y="59044"/>
                    </a:lnTo>
                    <a:lnTo>
                      <a:pt x="452627" y="69978"/>
                    </a:lnTo>
                    <a:lnTo>
                      <a:pt x="491986" y="166198"/>
                    </a:lnTo>
                    <a:lnTo>
                      <a:pt x="507292" y="214309"/>
                    </a:lnTo>
                    <a:lnTo>
                      <a:pt x="494172" y="231803"/>
                    </a:lnTo>
                    <a:lnTo>
                      <a:pt x="491986" y="249298"/>
                    </a:lnTo>
                    <a:lnTo>
                      <a:pt x="494172" y="268979"/>
                    </a:lnTo>
                    <a:lnTo>
                      <a:pt x="498546" y="286474"/>
                    </a:lnTo>
                    <a:lnTo>
                      <a:pt x="498546" y="306155"/>
                    </a:lnTo>
                    <a:lnTo>
                      <a:pt x="487613" y="323650"/>
                    </a:lnTo>
                    <a:lnTo>
                      <a:pt x="487613" y="328024"/>
                    </a:lnTo>
                    <a:lnTo>
                      <a:pt x="489799" y="334584"/>
                    </a:lnTo>
                    <a:lnTo>
                      <a:pt x="494172" y="341145"/>
                    </a:lnTo>
                    <a:lnTo>
                      <a:pt x="496359" y="347705"/>
                    </a:lnTo>
                    <a:lnTo>
                      <a:pt x="489799" y="360826"/>
                    </a:lnTo>
                    <a:lnTo>
                      <a:pt x="489799" y="373947"/>
                    </a:lnTo>
                    <a:lnTo>
                      <a:pt x="496359" y="389255"/>
                    </a:lnTo>
                    <a:lnTo>
                      <a:pt x="507292" y="400189"/>
                    </a:lnTo>
                    <a:lnTo>
                      <a:pt x="520412" y="406749"/>
                    </a:lnTo>
                    <a:lnTo>
                      <a:pt x="474493" y="424244"/>
                    </a:lnTo>
                    <a:lnTo>
                      <a:pt x="428574" y="432991"/>
                    </a:lnTo>
                    <a:lnTo>
                      <a:pt x="402335" y="411123"/>
                    </a:lnTo>
                    <a:lnTo>
                      <a:pt x="354230" y="384881"/>
                    </a:lnTo>
                    <a:lnTo>
                      <a:pt x="327991" y="373947"/>
                    </a:lnTo>
                    <a:lnTo>
                      <a:pt x="297378" y="360826"/>
                    </a:lnTo>
                    <a:lnTo>
                      <a:pt x="268952" y="349892"/>
                    </a:lnTo>
                    <a:lnTo>
                      <a:pt x="253646" y="349892"/>
                    </a:lnTo>
                    <a:lnTo>
                      <a:pt x="238340" y="352079"/>
                    </a:lnTo>
                    <a:lnTo>
                      <a:pt x="223034" y="352079"/>
                    </a:lnTo>
                    <a:lnTo>
                      <a:pt x="209914" y="347705"/>
                    </a:lnTo>
                    <a:lnTo>
                      <a:pt x="198981" y="338958"/>
                    </a:lnTo>
                    <a:lnTo>
                      <a:pt x="188048" y="332397"/>
                    </a:lnTo>
                    <a:lnTo>
                      <a:pt x="177115" y="330210"/>
                    </a:lnTo>
                    <a:lnTo>
                      <a:pt x="170555" y="330210"/>
                    </a:lnTo>
                    <a:lnTo>
                      <a:pt x="166182" y="332397"/>
                    </a:lnTo>
                    <a:lnTo>
                      <a:pt x="146503" y="338958"/>
                    </a:lnTo>
                    <a:lnTo>
                      <a:pt x="135570" y="336771"/>
                    </a:lnTo>
                    <a:lnTo>
                      <a:pt x="120264" y="330210"/>
                    </a:lnTo>
                    <a:lnTo>
                      <a:pt x="104957" y="321463"/>
                    </a:lnTo>
                    <a:lnTo>
                      <a:pt x="94024" y="312716"/>
                    </a:lnTo>
                    <a:lnTo>
                      <a:pt x="87465" y="308342"/>
                    </a:lnTo>
                    <a:lnTo>
                      <a:pt x="78718" y="295221"/>
                    </a:lnTo>
                    <a:lnTo>
                      <a:pt x="65599" y="286474"/>
                    </a:lnTo>
                    <a:lnTo>
                      <a:pt x="59039" y="286474"/>
                    </a:lnTo>
                    <a:lnTo>
                      <a:pt x="54665" y="284287"/>
                    </a:lnTo>
                    <a:lnTo>
                      <a:pt x="48106" y="284287"/>
                    </a:lnTo>
                    <a:lnTo>
                      <a:pt x="43732" y="282100"/>
                    </a:lnTo>
                    <a:lnTo>
                      <a:pt x="37173" y="273353"/>
                    </a:lnTo>
                    <a:lnTo>
                      <a:pt x="32799" y="251485"/>
                    </a:lnTo>
                    <a:lnTo>
                      <a:pt x="26240" y="242737"/>
                    </a:lnTo>
                    <a:lnTo>
                      <a:pt x="15307" y="236177"/>
                    </a:lnTo>
                    <a:lnTo>
                      <a:pt x="15307" y="231803"/>
                    </a:lnTo>
                    <a:lnTo>
                      <a:pt x="21866" y="218682"/>
                    </a:lnTo>
                    <a:lnTo>
                      <a:pt x="21866" y="214309"/>
                    </a:lnTo>
                    <a:lnTo>
                      <a:pt x="15307" y="201188"/>
                    </a:lnTo>
                    <a:lnTo>
                      <a:pt x="6560" y="188067"/>
                    </a:lnTo>
                    <a:lnTo>
                      <a:pt x="2187" y="174946"/>
                    </a:lnTo>
                    <a:lnTo>
                      <a:pt x="0" y="161825"/>
                    </a:lnTo>
                    <a:lnTo>
                      <a:pt x="4374" y="153077"/>
                    </a:lnTo>
                    <a:lnTo>
                      <a:pt x="8747" y="150891"/>
                    </a:lnTo>
                    <a:lnTo>
                      <a:pt x="19680" y="150891"/>
                    </a:lnTo>
                    <a:lnTo>
                      <a:pt x="24053" y="153077"/>
                    </a:lnTo>
                    <a:lnTo>
                      <a:pt x="28426" y="150891"/>
                    </a:lnTo>
                    <a:lnTo>
                      <a:pt x="32799" y="146517"/>
                    </a:lnTo>
                    <a:lnTo>
                      <a:pt x="34986" y="135583"/>
                    </a:lnTo>
                    <a:lnTo>
                      <a:pt x="37173" y="120275"/>
                    </a:lnTo>
                    <a:lnTo>
                      <a:pt x="41546" y="104967"/>
                    </a:lnTo>
                    <a:lnTo>
                      <a:pt x="56852" y="96220"/>
                    </a:lnTo>
                    <a:lnTo>
                      <a:pt x="74345" y="91846"/>
                    </a:lnTo>
                    <a:lnTo>
                      <a:pt x="89651" y="83099"/>
                    </a:lnTo>
                    <a:lnTo>
                      <a:pt x="96211" y="74352"/>
                    </a:lnTo>
                    <a:lnTo>
                      <a:pt x="100584" y="63418"/>
                    </a:lnTo>
                    <a:lnTo>
                      <a:pt x="104957" y="50297"/>
                    </a:lnTo>
                    <a:lnTo>
                      <a:pt x="111517" y="41549"/>
                    </a:lnTo>
                    <a:lnTo>
                      <a:pt x="144316" y="52483"/>
                    </a:lnTo>
                    <a:lnTo>
                      <a:pt x="177115" y="52483"/>
                    </a:lnTo>
                    <a:lnTo>
                      <a:pt x="212101" y="50297"/>
                    </a:lnTo>
                    <a:lnTo>
                      <a:pt x="244900" y="65604"/>
                    </a:lnTo>
                    <a:lnTo>
                      <a:pt x="277699" y="78725"/>
                    </a:lnTo>
                    <a:lnTo>
                      <a:pt x="301752" y="63418"/>
                    </a:lnTo>
                    <a:lnTo>
                      <a:pt x="325804" y="50297"/>
                    </a:lnTo>
                    <a:lnTo>
                      <a:pt x="341110" y="61231"/>
                    </a:lnTo>
                    <a:lnTo>
                      <a:pt x="360790" y="65604"/>
                    </a:lnTo>
                    <a:lnTo>
                      <a:pt x="382656" y="61231"/>
                    </a:lnTo>
                    <a:lnTo>
                      <a:pt x="402335" y="54670"/>
                    </a:lnTo>
                    <a:lnTo>
                      <a:pt x="417641" y="41549"/>
                    </a:lnTo>
                    <a:lnTo>
                      <a:pt x="426388" y="26241"/>
                    </a:lnTo>
                    <a:lnTo>
                      <a:pt x="428574" y="10934"/>
                    </a:lnTo>
                    <a:lnTo>
                      <a:pt x="435134" y="0"/>
                    </a:lnTo>
                    <a:lnTo>
                      <a:pt x="448254" y="2186"/>
                    </a:lnTo>
                    <a:lnTo>
                      <a:pt x="457000" y="10934"/>
                    </a:lnTo>
                    <a:lnTo>
                      <a:pt x="463560" y="24055"/>
                    </a:lnTo>
                    <a:lnTo>
                      <a:pt x="467933" y="37176"/>
                    </a:lnTo>
                    <a:lnTo>
                      <a:pt x="467933" y="4811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199"/>
              <p:cNvSpPr>
                <a:spLocks/>
              </p:cNvSpPr>
              <p:nvPr/>
            </p:nvSpPr>
            <p:spPr bwMode="auto">
              <a:xfrm>
                <a:off x="5904395" y="5161423"/>
                <a:ext cx="133518" cy="185845"/>
              </a:xfrm>
              <a:custGeom>
                <a:avLst/>
                <a:gdLst>
                  <a:gd name="T0" fmla="*/ 133382 w 133382"/>
                  <a:gd name="T1" fmla="*/ 80913 h 185881"/>
                  <a:gd name="T2" fmla="*/ 124636 w 133382"/>
                  <a:gd name="T3" fmla="*/ 102781 h 185881"/>
                  <a:gd name="T4" fmla="*/ 124636 w 133382"/>
                  <a:gd name="T5" fmla="*/ 122463 h 185881"/>
                  <a:gd name="T6" fmla="*/ 129009 w 133382"/>
                  <a:gd name="T7" fmla="*/ 144331 h 185881"/>
                  <a:gd name="T8" fmla="*/ 131196 w 133382"/>
                  <a:gd name="T9" fmla="*/ 166199 h 185881"/>
                  <a:gd name="T10" fmla="*/ 129009 w 133382"/>
                  <a:gd name="T11" fmla="*/ 185881 h 185881"/>
                  <a:gd name="T12" fmla="*/ 80904 w 133382"/>
                  <a:gd name="T13" fmla="*/ 146518 h 185881"/>
                  <a:gd name="T14" fmla="*/ 67784 w 133382"/>
                  <a:gd name="T15" fmla="*/ 139957 h 185881"/>
                  <a:gd name="T16" fmla="*/ 63411 w 133382"/>
                  <a:gd name="T17" fmla="*/ 135584 h 185881"/>
                  <a:gd name="T18" fmla="*/ 54665 w 133382"/>
                  <a:gd name="T19" fmla="*/ 120276 h 185881"/>
                  <a:gd name="T20" fmla="*/ 48105 w 133382"/>
                  <a:gd name="T21" fmla="*/ 104968 h 185881"/>
                  <a:gd name="T22" fmla="*/ 39358 w 133382"/>
                  <a:gd name="T23" fmla="*/ 91847 h 185881"/>
                  <a:gd name="T24" fmla="*/ 28425 w 133382"/>
                  <a:gd name="T25" fmla="*/ 83100 h 185881"/>
                  <a:gd name="T26" fmla="*/ 15306 w 133382"/>
                  <a:gd name="T27" fmla="*/ 76539 h 185881"/>
                  <a:gd name="T28" fmla="*/ 4373 w 133382"/>
                  <a:gd name="T29" fmla="*/ 67792 h 185881"/>
                  <a:gd name="T30" fmla="*/ 0 w 133382"/>
                  <a:gd name="T31" fmla="*/ 54671 h 185881"/>
                  <a:gd name="T32" fmla="*/ 6559 w 133382"/>
                  <a:gd name="T33" fmla="*/ 45924 h 185881"/>
                  <a:gd name="T34" fmla="*/ 13119 w 133382"/>
                  <a:gd name="T35" fmla="*/ 39363 h 185881"/>
                  <a:gd name="T36" fmla="*/ 19679 w 133382"/>
                  <a:gd name="T37" fmla="*/ 30616 h 185881"/>
                  <a:gd name="T38" fmla="*/ 26239 w 133382"/>
                  <a:gd name="T39" fmla="*/ 24055 h 185881"/>
                  <a:gd name="T40" fmla="*/ 39358 w 133382"/>
                  <a:gd name="T41" fmla="*/ 28429 h 185881"/>
                  <a:gd name="T42" fmla="*/ 52478 w 133382"/>
                  <a:gd name="T43" fmla="*/ 13121 h 185881"/>
                  <a:gd name="T44" fmla="*/ 69971 w 133382"/>
                  <a:gd name="T45" fmla="*/ 2187 h 185881"/>
                  <a:gd name="T46" fmla="*/ 87464 w 133382"/>
                  <a:gd name="T47" fmla="*/ 0 h 185881"/>
                  <a:gd name="T48" fmla="*/ 104957 w 133382"/>
                  <a:gd name="T49" fmla="*/ 2187 h 185881"/>
                  <a:gd name="T50" fmla="*/ 120263 w 133382"/>
                  <a:gd name="T51" fmla="*/ 43737 h 185881"/>
                  <a:gd name="T52" fmla="*/ 133382 w 133382"/>
                  <a:gd name="T53" fmla="*/ 80913 h 185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382" h="185881">
                    <a:moveTo>
                      <a:pt x="133382" y="80913"/>
                    </a:moveTo>
                    <a:lnTo>
                      <a:pt x="124636" y="102781"/>
                    </a:lnTo>
                    <a:lnTo>
                      <a:pt x="124636" y="122463"/>
                    </a:lnTo>
                    <a:lnTo>
                      <a:pt x="129009" y="144331"/>
                    </a:lnTo>
                    <a:lnTo>
                      <a:pt x="131196" y="166199"/>
                    </a:lnTo>
                    <a:lnTo>
                      <a:pt x="129009" y="185881"/>
                    </a:lnTo>
                    <a:lnTo>
                      <a:pt x="80904" y="146518"/>
                    </a:lnTo>
                    <a:lnTo>
                      <a:pt x="67784" y="139957"/>
                    </a:lnTo>
                    <a:lnTo>
                      <a:pt x="63411" y="135584"/>
                    </a:lnTo>
                    <a:lnTo>
                      <a:pt x="54665" y="120276"/>
                    </a:lnTo>
                    <a:lnTo>
                      <a:pt x="48105" y="104968"/>
                    </a:lnTo>
                    <a:lnTo>
                      <a:pt x="39358" y="91847"/>
                    </a:lnTo>
                    <a:lnTo>
                      <a:pt x="28425" y="83100"/>
                    </a:lnTo>
                    <a:lnTo>
                      <a:pt x="15306" y="76539"/>
                    </a:lnTo>
                    <a:lnTo>
                      <a:pt x="4373" y="67792"/>
                    </a:lnTo>
                    <a:lnTo>
                      <a:pt x="0" y="54671"/>
                    </a:lnTo>
                    <a:lnTo>
                      <a:pt x="6559" y="45924"/>
                    </a:lnTo>
                    <a:lnTo>
                      <a:pt x="13119" y="39363"/>
                    </a:lnTo>
                    <a:lnTo>
                      <a:pt x="19679" y="30616"/>
                    </a:lnTo>
                    <a:lnTo>
                      <a:pt x="26239" y="24055"/>
                    </a:lnTo>
                    <a:lnTo>
                      <a:pt x="39358" y="28429"/>
                    </a:lnTo>
                    <a:lnTo>
                      <a:pt x="52478" y="13121"/>
                    </a:lnTo>
                    <a:lnTo>
                      <a:pt x="69971" y="2187"/>
                    </a:lnTo>
                    <a:lnTo>
                      <a:pt x="87464" y="0"/>
                    </a:lnTo>
                    <a:lnTo>
                      <a:pt x="104957" y="2187"/>
                    </a:lnTo>
                    <a:lnTo>
                      <a:pt x="120263" y="43737"/>
                    </a:lnTo>
                    <a:lnTo>
                      <a:pt x="133382" y="8091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200"/>
              <p:cNvSpPr>
                <a:spLocks/>
              </p:cNvSpPr>
              <p:nvPr/>
            </p:nvSpPr>
            <p:spPr bwMode="auto">
              <a:xfrm>
                <a:off x="5744611" y="5248879"/>
                <a:ext cx="326134" cy="658109"/>
              </a:xfrm>
              <a:custGeom>
                <a:avLst/>
                <a:gdLst>
                  <a:gd name="T0" fmla="*/ 247086 w 325803"/>
                  <a:gd name="T1" fmla="*/ 185881 h 658235"/>
                  <a:gd name="T2" fmla="*/ 216473 w 325803"/>
                  <a:gd name="T3" fmla="*/ 209936 h 658235"/>
                  <a:gd name="T4" fmla="*/ 216473 w 325803"/>
                  <a:gd name="T5" fmla="*/ 227430 h 658235"/>
                  <a:gd name="T6" fmla="*/ 229593 w 325803"/>
                  <a:gd name="T7" fmla="*/ 264606 h 658235"/>
                  <a:gd name="T8" fmla="*/ 207727 w 325803"/>
                  <a:gd name="T9" fmla="*/ 288662 h 658235"/>
                  <a:gd name="T10" fmla="*/ 196794 w 325803"/>
                  <a:gd name="T11" fmla="*/ 323651 h 658235"/>
                  <a:gd name="T12" fmla="*/ 190234 w 325803"/>
                  <a:gd name="T13" fmla="*/ 363014 h 658235"/>
                  <a:gd name="T14" fmla="*/ 188047 w 325803"/>
                  <a:gd name="T15" fmla="*/ 408937 h 658235"/>
                  <a:gd name="T16" fmla="*/ 201167 w 325803"/>
                  <a:gd name="T17" fmla="*/ 463608 h 658235"/>
                  <a:gd name="T18" fmla="*/ 209913 w 325803"/>
                  <a:gd name="T19" fmla="*/ 496410 h 658235"/>
                  <a:gd name="T20" fmla="*/ 179301 w 325803"/>
                  <a:gd name="T21" fmla="*/ 474542 h 658235"/>
                  <a:gd name="T22" fmla="*/ 153062 w 325803"/>
                  <a:gd name="T23" fmla="*/ 474542 h 658235"/>
                  <a:gd name="T24" fmla="*/ 144315 w 325803"/>
                  <a:gd name="T25" fmla="*/ 487663 h 658235"/>
                  <a:gd name="T26" fmla="*/ 133382 w 325803"/>
                  <a:gd name="T27" fmla="*/ 498597 h 658235"/>
                  <a:gd name="T28" fmla="*/ 133382 w 325803"/>
                  <a:gd name="T29" fmla="*/ 544520 h 658235"/>
                  <a:gd name="T30" fmla="*/ 185861 w 325803"/>
                  <a:gd name="T31" fmla="*/ 583883 h 658235"/>
                  <a:gd name="T32" fmla="*/ 196794 w 325803"/>
                  <a:gd name="T33" fmla="*/ 570762 h 658235"/>
                  <a:gd name="T34" fmla="*/ 212100 w 325803"/>
                  <a:gd name="T35" fmla="*/ 570762 h 658235"/>
                  <a:gd name="T36" fmla="*/ 216473 w 325803"/>
                  <a:gd name="T37" fmla="*/ 588257 h 658235"/>
                  <a:gd name="T38" fmla="*/ 251459 w 325803"/>
                  <a:gd name="T39" fmla="*/ 599191 h 658235"/>
                  <a:gd name="T40" fmla="*/ 268952 w 325803"/>
                  <a:gd name="T41" fmla="*/ 614499 h 658235"/>
                  <a:gd name="T42" fmla="*/ 288631 w 325803"/>
                  <a:gd name="T43" fmla="*/ 631993 h 658235"/>
                  <a:gd name="T44" fmla="*/ 310497 w 325803"/>
                  <a:gd name="T45" fmla="*/ 658235 h 658235"/>
                  <a:gd name="T46" fmla="*/ 275512 w 325803"/>
                  <a:gd name="T47" fmla="*/ 638554 h 658235"/>
                  <a:gd name="T48" fmla="*/ 242713 w 325803"/>
                  <a:gd name="T49" fmla="*/ 638554 h 658235"/>
                  <a:gd name="T50" fmla="*/ 201167 w 325803"/>
                  <a:gd name="T51" fmla="*/ 612312 h 658235"/>
                  <a:gd name="T52" fmla="*/ 150875 w 325803"/>
                  <a:gd name="T53" fmla="*/ 610125 h 658235"/>
                  <a:gd name="T54" fmla="*/ 111516 w 325803"/>
                  <a:gd name="T55" fmla="*/ 568575 h 658235"/>
                  <a:gd name="T56" fmla="*/ 76531 w 325803"/>
                  <a:gd name="T57" fmla="*/ 527026 h 658235"/>
                  <a:gd name="T58" fmla="*/ 32799 w 325803"/>
                  <a:gd name="T59" fmla="*/ 450487 h 658235"/>
                  <a:gd name="T60" fmla="*/ 0 w 325803"/>
                  <a:gd name="T61" fmla="*/ 306156 h 658235"/>
                  <a:gd name="T62" fmla="*/ 21866 w 325803"/>
                  <a:gd name="T63" fmla="*/ 100594 h 658235"/>
                  <a:gd name="T64" fmla="*/ 52478 w 325803"/>
                  <a:gd name="T65" fmla="*/ 0 h 658235"/>
                  <a:gd name="T66" fmla="*/ 56851 w 325803"/>
                  <a:gd name="T67" fmla="*/ 15308 h 658235"/>
                  <a:gd name="T68" fmla="*/ 69971 w 325803"/>
                  <a:gd name="T69" fmla="*/ 30616 h 658235"/>
                  <a:gd name="T70" fmla="*/ 113703 w 325803"/>
                  <a:gd name="T71" fmla="*/ 52484 h 658235"/>
                  <a:gd name="T72" fmla="*/ 91837 w 325803"/>
                  <a:gd name="T73" fmla="*/ 89660 h 658235"/>
                  <a:gd name="T74" fmla="*/ 100583 w 325803"/>
                  <a:gd name="T75" fmla="*/ 126836 h 658235"/>
                  <a:gd name="T76" fmla="*/ 96210 w 325803"/>
                  <a:gd name="T77" fmla="*/ 170573 h 658235"/>
                  <a:gd name="T78" fmla="*/ 131196 w 325803"/>
                  <a:gd name="T79" fmla="*/ 159639 h 658235"/>
                  <a:gd name="T80" fmla="*/ 153062 w 325803"/>
                  <a:gd name="T81" fmla="*/ 133397 h 658235"/>
                  <a:gd name="T82" fmla="*/ 161808 w 325803"/>
                  <a:gd name="T83" fmla="*/ 102781 h 658235"/>
                  <a:gd name="T84" fmla="*/ 181488 w 325803"/>
                  <a:gd name="T85" fmla="*/ 87473 h 658235"/>
                  <a:gd name="T86" fmla="*/ 223033 w 325803"/>
                  <a:gd name="T87" fmla="*/ 109342 h 658235"/>
                  <a:gd name="T88" fmla="*/ 244899 w 325803"/>
                  <a:gd name="T89" fmla="*/ 124650 h 658235"/>
                  <a:gd name="T90" fmla="*/ 247086 w 325803"/>
                  <a:gd name="T91" fmla="*/ 142144 h 658235"/>
                  <a:gd name="T92" fmla="*/ 266765 w 325803"/>
                  <a:gd name="T93" fmla="*/ 159639 h 658235"/>
                  <a:gd name="T94" fmla="*/ 290818 w 325803"/>
                  <a:gd name="T95" fmla="*/ 174947 h 658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5803" h="658235">
                    <a:moveTo>
                      <a:pt x="290818" y="185881"/>
                    </a:moveTo>
                    <a:lnTo>
                      <a:pt x="268952" y="183694"/>
                    </a:lnTo>
                    <a:lnTo>
                      <a:pt x="247086" y="185881"/>
                    </a:lnTo>
                    <a:lnTo>
                      <a:pt x="225220" y="196815"/>
                    </a:lnTo>
                    <a:lnTo>
                      <a:pt x="220847" y="205562"/>
                    </a:lnTo>
                    <a:lnTo>
                      <a:pt x="216473" y="209936"/>
                    </a:lnTo>
                    <a:lnTo>
                      <a:pt x="216473" y="214309"/>
                    </a:lnTo>
                    <a:lnTo>
                      <a:pt x="214287" y="220870"/>
                    </a:lnTo>
                    <a:lnTo>
                      <a:pt x="216473" y="227430"/>
                    </a:lnTo>
                    <a:lnTo>
                      <a:pt x="220847" y="242738"/>
                    </a:lnTo>
                    <a:lnTo>
                      <a:pt x="227406" y="253672"/>
                    </a:lnTo>
                    <a:lnTo>
                      <a:pt x="229593" y="264606"/>
                    </a:lnTo>
                    <a:lnTo>
                      <a:pt x="225220" y="271167"/>
                    </a:lnTo>
                    <a:lnTo>
                      <a:pt x="207727" y="277727"/>
                    </a:lnTo>
                    <a:lnTo>
                      <a:pt x="207727" y="288662"/>
                    </a:lnTo>
                    <a:lnTo>
                      <a:pt x="209913" y="301783"/>
                    </a:lnTo>
                    <a:lnTo>
                      <a:pt x="212100" y="312717"/>
                    </a:lnTo>
                    <a:lnTo>
                      <a:pt x="196794" y="323651"/>
                    </a:lnTo>
                    <a:lnTo>
                      <a:pt x="190234" y="334585"/>
                    </a:lnTo>
                    <a:lnTo>
                      <a:pt x="188047" y="349893"/>
                    </a:lnTo>
                    <a:lnTo>
                      <a:pt x="190234" y="363014"/>
                    </a:lnTo>
                    <a:lnTo>
                      <a:pt x="194607" y="378322"/>
                    </a:lnTo>
                    <a:lnTo>
                      <a:pt x="198980" y="391442"/>
                    </a:lnTo>
                    <a:lnTo>
                      <a:pt x="188047" y="408937"/>
                    </a:lnTo>
                    <a:lnTo>
                      <a:pt x="190234" y="426432"/>
                    </a:lnTo>
                    <a:lnTo>
                      <a:pt x="194607" y="446113"/>
                    </a:lnTo>
                    <a:lnTo>
                      <a:pt x="201167" y="463608"/>
                    </a:lnTo>
                    <a:lnTo>
                      <a:pt x="203354" y="481102"/>
                    </a:lnTo>
                    <a:lnTo>
                      <a:pt x="205540" y="487663"/>
                    </a:lnTo>
                    <a:lnTo>
                      <a:pt x="209913" y="496410"/>
                    </a:lnTo>
                    <a:lnTo>
                      <a:pt x="198980" y="492037"/>
                    </a:lnTo>
                    <a:lnTo>
                      <a:pt x="190234" y="485476"/>
                    </a:lnTo>
                    <a:lnTo>
                      <a:pt x="179301" y="474542"/>
                    </a:lnTo>
                    <a:lnTo>
                      <a:pt x="168368" y="470168"/>
                    </a:lnTo>
                    <a:lnTo>
                      <a:pt x="157435" y="470168"/>
                    </a:lnTo>
                    <a:lnTo>
                      <a:pt x="153062" y="474542"/>
                    </a:lnTo>
                    <a:lnTo>
                      <a:pt x="148689" y="476729"/>
                    </a:lnTo>
                    <a:lnTo>
                      <a:pt x="146502" y="481102"/>
                    </a:lnTo>
                    <a:lnTo>
                      <a:pt x="144315" y="487663"/>
                    </a:lnTo>
                    <a:lnTo>
                      <a:pt x="142129" y="492037"/>
                    </a:lnTo>
                    <a:lnTo>
                      <a:pt x="137756" y="496410"/>
                    </a:lnTo>
                    <a:lnTo>
                      <a:pt x="133382" y="498597"/>
                    </a:lnTo>
                    <a:lnTo>
                      <a:pt x="126823" y="502971"/>
                    </a:lnTo>
                    <a:lnTo>
                      <a:pt x="124636" y="524839"/>
                    </a:lnTo>
                    <a:lnTo>
                      <a:pt x="133382" y="544520"/>
                    </a:lnTo>
                    <a:lnTo>
                      <a:pt x="148689" y="564202"/>
                    </a:lnTo>
                    <a:lnTo>
                      <a:pt x="166181" y="577323"/>
                    </a:lnTo>
                    <a:lnTo>
                      <a:pt x="185861" y="583883"/>
                    </a:lnTo>
                    <a:lnTo>
                      <a:pt x="190234" y="579510"/>
                    </a:lnTo>
                    <a:lnTo>
                      <a:pt x="192421" y="575136"/>
                    </a:lnTo>
                    <a:lnTo>
                      <a:pt x="196794" y="570762"/>
                    </a:lnTo>
                    <a:lnTo>
                      <a:pt x="209913" y="562015"/>
                    </a:lnTo>
                    <a:lnTo>
                      <a:pt x="212100" y="566389"/>
                    </a:lnTo>
                    <a:lnTo>
                      <a:pt x="212100" y="570762"/>
                    </a:lnTo>
                    <a:lnTo>
                      <a:pt x="214287" y="577323"/>
                    </a:lnTo>
                    <a:lnTo>
                      <a:pt x="214287" y="583883"/>
                    </a:lnTo>
                    <a:lnTo>
                      <a:pt x="216473" y="588257"/>
                    </a:lnTo>
                    <a:lnTo>
                      <a:pt x="227406" y="594817"/>
                    </a:lnTo>
                    <a:lnTo>
                      <a:pt x="238339" y="597004"/>
                    </a:lnTo>
                    <a:lnTo>
                      <a:pt x="251459" y="599191"/>
                    </a:lnTo>
                    <a:lnTo>
                      <a:pt x="262392" y="603565"/>
                    </a:lnTo>
                    <a:lnTo>
                      <a:pt x="266765" y="607938"/>
                    </a:lnTo>
                    <a:lnTo>
                      <a:pt x="268952" y="614499"/>
                    </a:lnTo>
                    <a:lnTo>
                      <a:pt x="273325" y="618873"/>
                    </a:lnTo>
                    <a:lnTo>
                      <a:pt x="275512" y="623246"/>
                    </a:lnTo>
                    <a:lnTo>
                      <a:pt x="288631" y="631993"/>
                    </a:lnTo>
                    <a:lnTo>
                      <a:pt x="314870" y="645114"/>
                    </a:lnTo>
                    <a:lnTo>
                      <a:pt x="325803" y="656049"/>
                    </a:lnTo>
                    <a:lnTo>
                      <a:pt x="310497" y="658235"/>
                    </a:lnTo>
                    <a:lnTo>
                      <a:pt x="299564" y="653862"/>
                    </a:lnTo>
                    <a:lnTo>
                      <a:pt x="288631" y="645114"/>
                    </a:lnTo>
                    <a:lnTo>
                      <a:pt x="275512" y="638554"/>
                    </a:lnTo>
                    <a:lnTo>
                      <a:pt x="266765" y="636367"/>
                    </a:lnTo>
                    <a:lnTo>
                      <a:pt x="258019" y="638554"/>
                    </a:lnTo>
                    <a:lnTo>
                      <a:pt x="242713" y="638554"/>
                    </a:lnTo>
                    <a:lnTo>
                      <a:pt x="229593" y="631993"/>
                    </a:lnTo>
                    <a:lnTo>
                      <a:pt x="216473" y="621059"/>
                    </a:lnTo>
                    <a:lnTo>
                      <a:pt x="201167" y="612312"/>
                    </a:lnTo>
                    <a:lnTo>
                      <a:pt x="185861" y="607938"/>
                    </a:lnTo>
                    <a:lnTo>
                      <a:pt x="166181" y="612312"/>
                    </a:lnTo>
                    <a:lnTo>
                      <a:pt x="150875" y="610125"/>
                    </a:lnTo>
                    <a:lnTo>
                      <a:pt x="137756" y="599191"/>
                    </a:lnTo>
                    <a:lnTo>
                      <a:pt x="124636" y="586070"/>
                    </a:lnTo>
                    <a:lnTo>
                      <a:pt x="111516" y="568575"/>
                    </a:lnTo>
                    <a:lnTo>
                      <a:pt x="96210" y="548894"/>
                    </a:lnTo>
                    <a:lnTo>
                      <a:pt x="89650" y="540147"/>
                    </a:lnTo>
                    <a:lnTo>
                      <a:pt x="76531" y="527026"/>
                    </a:lnTo>
                    <a:lnTo>
                      <a:pt x="69971" y="518278"/>
                    </a:lnTo>
                    <a:lnTo>
                      <a:pt x="43732" y="465795"/>
                    </a:lnTo>
                    <a:lnTo>
                      <a:pt x="32799" y="450487"/>
                    </a:lnTo>
                    <a:lnTo>
                      <a:pt x="15306" y="441740"/>
                    </a:lnTo>
                    <a:lnTo>
                      <a:pt x="2186" y="373948"/>
                    </a:lnTo>
                    <a:lnTo>
                      <a:pt x="0" y="306156"/>
                    </a:lnTo>
                    <a:lnTo>
                      <a:pt x="8746" y="170573"/>
                    </a:lnTo>
                    <a:lnTo>
                      <a:pt x="13119" y="135584"/>
                    </a:lnTo>
                    <a:lnTo>
                      <a:pt x="21866" y="100594"/>
                    </a:lnTo>
                    <a:lnTo>
                      <a:pt x="26239" y="65605"/>
                    </a:lnTo>
                    <a:lnTo>
                      <a:pt x="34985" y="32803"/>
                    </a:lnTo>
                    <a:lnTo>
                      <a:pt x="52478" y="0"/>
                    </a:lnTo>
                    <a:lnTo>
                      <a:pt x="54665" y="4374"/>
                    </a:lnTo>
                    <a:lnTo>
                      <a:pt x="54665" y="13121"/>
                    </a:lnTo>
                    <a:lnTo>
                      <a:pt x="56851" y="15308"/>
                    </a:lnTo>
                    <a:lnTo>
                      <a:pt x="56851" y="19682"/>
                    </a:lnTo>
                    <a:lnTo>
                      <a:pt x="59038" y="21869"/>
                    </a:lnTo>
                    <a:lnTo>
                      <a:pt x="69971" y="30616"/>
                    </a:lnTo>
                    <a:lnTo>
                      <a:pt x="100583" y="34990"/>
                    </a:lnTo>
                    <a:lnTo>
                      <a:pt x="111516" y="41550"/>
                    </a:lnTo>
                    <a:lnTo>
                      <a:pt x="113703" y="52484"/>
                    </a:lnTo>
                    <a:lnTo>
                      <a:pt x="107143" y="65605"/>
                    </a:lnTo>
                    <a:lnTo>
                      <a:pt x="98397" y="76539"/>
                    </a:lnTo>
                    <a:lnTo>
                      <a:pt x="91837" y="89660"/>
                    </a:lnTo>
                    <a:lnTo>
                      <a:pt x="89650" y="100594"/>
                    </a:lnTo>
                    <a:lnTo>
                      <a:pt x="91837" y="109342"/>
                    </a:lnTo>
                    <a:lnTo>
                      <a:pt x="100583" y="126836"/>
                    </a:lnTo>
                    <a:lnTo>
                      <a:pt x="91837" y="142144"/>
                    </a:lnTo>
                    <a:lnTo>
                      <a:pt x="89650" y="155265"/>
                    </a:lnTo>
                    <a:lnTo>
                      <a:pt x="96210" y="170573"/>
                    </a:lnTo>
                    <a:lnTo>
                      <a:pt x="109330" y="179320"/>
                    </a:lnTo>
                    <a:lnTo>
                      <a:pt x="124636" y="183694"/>
                    </a:lnTo>
                    <a:lnTo>
                      <a:pt x="131196" y="159639"/>
                    </a:lnTo>
                    <a:lnTo>
                      <a:pt x="139942" y="135584"/>
                    </a:lnTo>
                    <a:lnTo>
                      <a:pt x="144315" y="133397"/>
                    </a:lnTo>
                    <a:lnTo>
                      <a:pt x="153062" y="133397"/>
                    </a:lnTo>
                    <a:lnTo>
                      <a:pt x="157435" y="131210"/>
                    </a:lnTo>
                    <a:lnTo>
                      <a:pt x="161808" y="118089"/>
                    </a:lnTo>
                    <a:lnTo>
                      <a:pt x="161808" y="102781"/>
                    </a:lnTo>
                    <a:lnTo>
                      <a:pt x="159622" y="89660"/>
                    </a:lnTo>
                    <a:lnTo>
                      <a:pt x="170555" y="85287"/>
                    </a:lnTo>
                    <a:lnTo>
                      <a:pt x="181488" y="87473"/>
                    </a:lnTo>
                    <a:lnTo>
                      <a:pt x="194607" y="96221"/>
                    </a:lnTo>
                    <a:lnTo>
                      <a:pt x="207727" y="102781"/>
                    </a:lnTo>
                    <a:lnTo>
                      <a:pt x="223033" y="109342"/>
                    </a:lnTo>
                    <a:lnTo>
                      <a:pt x="233966" y="113715"/>
                    </a:lnTo>
                    <a:lnTo>
                      <a:pt x="242713" y="120276"/>
                    </a:lnTo>
                    <a:lnTo>
                      <a:pt x="244899" y="124650"/>
                    </a:lnTo>
                    <a:lnTo>
                      <a:pt x="244899" y="131210"/>
                    </a:lnTo>
                    <a:lnTo>
                      <a:pt x="247086" y="135584"/>
                    </a:lnTo>
                    <a:lnTo>
                      <a:pt x="247086" y="142144"/>
                    </a:lnTo>
                    <a:lnTo>
                      <a:pt x="249272" y="146518"/>
                    </a:lnTo>
                    <a:lnTo>
                      <a:pt x="255832" y="153078"/>
                    </a:lnTo>
                    <a:lnTo>
                      <a:pt x="266765" y="159639"/>
                    </a:lnTo>
                    <a:lnTo>
                      <a:pt x="277698" y="164012"/>
                    </a:lnTo>
                    <a:lnTo>
                      <a:pt x="286445" y="168386"/>
                    </a:lnTo>
                    <a:lnTo>
                      <a:pt x="290818" y="174947"/>
                    </a:lnTo>
                    <a:lnTo>
                      <a:pt x="290818" y="18588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483514" y="5111136"/>
              <a:ext cx="1291407" cy="1305285"/>
              <a:chOff x="5729288" y="4885936"/>
              <a:chExt cx="1291407" cy="1305285"/>
            </a:xfrm>
          </p:grpSpPr>
          <p:sp>
            <p:nvSpPr>
              <p:cNvPr id="1193" name="Freeform 198"/>
              <p:cNvSpPr>
                <a:spLocks noEditPoints="1"/>
              </p:cNvSpPr>
              <p:nvPr/>
            </p:nvSpPr>
            <p:spPr bwMode="auto">
              <a:xfrm>
                <a:off x="5886884" y="5141746"/>
                <a:ext cx="166351" cy="225200"/>
              </a:xfrm>
              <a:custGeom>
                <a:avLst/>
                <a:gdLst>
                  <a:gd name="T0" fmla="*/ 159622 w 166182"/>
                  <a:gd name="T1" fmla="*/ 146517 h 225243"/>
                  <a:gd name="T2" fmla="*/ 163995 w 166182"/>
                  <a:gd name="T3" fmla="*/ 181507 h 225243"/>
                  <a:gd name="T4" fmla="*/ 166182 w 166182"/>
                  <a:gd name="T5" fmla="*/ 207748 h 225243"/>
                  <a:gd name="T6" fmla="*/ 157435 w 166182"/>
                  <a:gd name="T7" fmla="*/ 225243 h 225243"/>
                  <a:gd name="T8" fmla="*/ 139942 w 166182"/>
                  <a:gd name="T9" fmla="*/ 223056 h 225243"/>
                  <a:gd name="T10" fmla="*/ 98397 w 166182"/>
                  <a:gd name="T11" fmla="*/ 188067 h 225243"/>
                  <a:gd name="T12" fmla="*/ 65598 w 166182"/>
                  <a:gd name="T13" fmla="*/ 159638 h 225243"/>
                  <a:gd name="T14" fmla="*/ 50292 w 166182"/>
                  <a:gd name="T15" fmla="*/ 126836 h 225243"/>
                  <a:gd name="T16" fmla="*/ 39359 w 166182"/>
                  <a:gd name="T17" fmla="*/ 124649 h 225243"/>
                  <a:gd name="T18" fmla="*/ 19679 w 166182"/>
                  <a:gd name="T19" fmla="*/ 109341 h 225243"/>
                  <a:gd name="T20" fmla="*/ 2186 w 166182"/>
                  <a:gd name="T21" fmla="*/ 80912 h 225243"/>
                  <a:gd name="T22" fmla="*/ 6560 w 166182"/>
                  <a:gd name="T23" fmla="*/ 59044 h 225243"/>
                  <a:gd name="T24" fmla="*/ 39359 w 166182"/>
                  <a:gd name="T25" fmla="*/ 28429 h 225243"/>
                  <a:gd name="T26" fmla="*/ 63411 w 166182"/>
                  <a:gd name="T27" fmla="*/ 13121 h 225243"/>
                  <a:gd name="T28" fmla="*/ 89651 w 166182"/>
                  <a:gd name="T29" fmla="*/ 2187 h 225243"/>
                  <a:gd name="T30" fmla="*/ 115890 w 166182"/>
                  <a:gd name="T31" fmla="*/ 0 h 225243"/>
                  <a:gd name="T32" fmla="*/ 139942 w 166182"/>
                  <a:gd name="T33" fmla="*/ 10934 h 225243"/>
                  <a:gd name="T34" fmla="*/ 142129 w 166182"/>
                  <a:gd name="T35" fmla="*/ 34989 h 225243"/>
                  <a:gd name="T36" fmla="*/ 157435 w 166182"/>
                  <a:gd name="T37" fmla="*/ 72165 h 225243"/>
                  <a:gd name="T38" fmla="*/ 163995 w 166182"/>
                  <a:gd name="T39" fmla="*/ 107154 h 225243"/>
                  <a:gd name="T40" fmla="*/ 122450 w 166182"/>
                  <a:gd name="T41" fmla="*/ 21868 h 225243"/>
                  <a:gd name="T42" fmla="*/ 87464 w 166182"/>
                  <a:gd name="T43" fmla="*/ 21868 h 225243"/>
                  <a:gd name="T44" fmla="*/ 56851 w 166182"/>
                  <a:gd name="T45" fmla="*/ 48110 h 225243"/>
                  <a:gd name="T46" fmla="*/ 37172 w 166182"/>
                  <a:gd name="T47" fmla="*/ 50297 h 225243"/>
                  <a:gd name="T48" fmla="*/ 24052 w 166182"/>
                  <a:gd name="T49" fmla="*/ 65605 h 225243"/>
                  <a:gd name="T50" fmla="*/ 21866 w 166182"/>
                  <a:gd name="T51" fmla="*/ 87473 h 225243"/>
                  <a:gd name="T52" fmla="*/ 45918 w 166182"/>
                  <a:gd name="T53" fmla="*/ 102781 h 225243"/>
                  <a:gd name="T54" fmla="*/ 65598 w 166182"/>
                  <a:gd name="T55" fmla="*/ 124649 h 225243"/>
                  <a:gd name="T56" fmla="*/ 80904 w 166182"/>
                  <a:gd name="T57" fmla="*/ 155265 h 225243"/>
                  <a:gd name="T58" fmla="*/ 98397 w 166182"/>
                  <a:gd name="T59" fmla="*/ 166199 h 225243"/>
                  <a:gd name="T60" fmla="*/ 148689 w 166182"/>
                  <a:gd name="T61" fmla="*/ 185880 h 225243"/>
                  <a:gd name="T62" fmla="*/ 142129 w 166182"/>
                  <a:gd name="T63" fmla="*/ 142144 h 225243"/>
                  <a:gd name="T64" fmla="*/ 150875 w 166182"/>
                  <a:gd name="T65" fmla="*/ 100594 h 225243"/>
                  <a:gd name="T66" fmla="*/ 122450 w 166182"/>
                  <a:gd name="T67" fmla="*/ 21868 h 225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182" h="225243">
                    <a:moveTo>
                      <a:pt x="157435" y="124649"/>
                    </a:moveTo>
                    <a:lnTo>
                      <a:pt x="159622" y="146517"/>
                    </a:lnTo>
                    <a:lnTo>
                      <a:pt x="161808" y="172759"/>
                    </a:lnTo>
                    <a:lnTo>
                      <a:pt x="163995" y="181507"/>
                    </a:lnTo>
                    <a:lnTo>
                      <a:pt x="166182" y="194627"/>
                    </a:lnTo>
                    <a:lnTo>
                      <a:pt x="166182" y="207748"/>
                    </a:lnTo>
                    <a:lnTo>
                      <a:pt x="163995" y="218683"/>
                    </a:lnTo>
                    <a:lnTo>
                      <a:pt x="157435" y="225243"/>
                    </a:lnTo>
                    <a:lnTo>
                      <a:pt x="144316" y="225243"/>
                    </a:lnTo>
                    <a:lnTo>
                      <a:pt x="139942" y="223056"/>
                    </a:lnTo>
                    <a:lnTo>
                      <a:pt x="120263" y="203375"/>
                    </a:lnTo>
                    <a:lnTo>
                      <a:pt x="98397" y="188067"/>
                    </a:lnTo>
                    <a:lnTo>
                      <a:pt x="78718" y="174946"/>
                    </a:lnTo>
                    <a:lnTo>
                      <a:pt x="65598" y="159638"/>
                    </a:lnTo>
                    <a:lnTo>
                      <a:pt x="59038" y="142144"/>
                    </a:lnTo>
                    <a:lnTo>
                      <a:pt x="50292" y="126836"/>
                    </a:lnTo>
                    <a:lnTo>
                      <a:pt x="45918" y="124649"/>
                    </a:lnTo>
                    <a:lnTo>
                      <a:pt x="39359" y="124649"/>
                    </a:lnTo>
                    <a:lnTo>
                      <a:pt x="30612" y="120275"/>
                    </a:lnTo>
                    <a:lnTo>
                      <a:pt x="19679" y="109341"/>
                    </a:lnTo>
                    <a:lnTo>
                      <a:pt x="8746" y="96220"/>
                    </a:lnTo>
                    <a:lnTo>
                      <a:pt x="2186" y="80912"/>
                    </a:lnTo>
                    <a:lnTo>
                      <a:pt x="0" y="69978"/>
                    </a:lnTo>
                    <a:lnTo>
                      <a:pt x="6560" y="59044"/>
                    </a:lnTo>
                    <a:lnTo>
                      <a:pt x="28426" y="37176"/>
                    </a:lnTo>
                    <a:lnTo>
                      <a:pt x="39359" y="28429"/>
                    </a:lnTo>
                    <a:lnTo>
                      <a:pt x="50292" y="21868"/>
                    </a:lnTo>
                    <a:lnTo>
                      <a:pt x="63411" y="13121"/>
                    </a:lnTo>
                    <a:lnTo>
                      <a:pt x="78718" y="6560"/>
                    </a:lnTo>
                    <a:lnTo>
                      <a:pt x="89651" y="2187"/>
                    </a:lnTo>
                    <a:lnTo>
                      <a:pt x="100584" y="0"/>
                    </a:lnTo>
                    <a:lnTo>
                      <a:pt x="115890" y="0"/>
                    </a:lnTo>
                    <a:lnTo>
                      <a:pt x="129009" y="4373"/>
                    </a:lnTo>
                    <a:lnTo>
                      <a:pt x="139942" y="10934"/>
                    </a:lnTo>
                    <a:lnTo>
                      <a:pt x="142129" y="15308"/>
                    </a:lnTo>
                    <a:lnTo>
                      <a:pt x="142129" y="34989"/>
                    </a:lnTo>
                    <a:lnTo>
                      <a:pt x="148689" y="52484"/>
                    </a:lnTo>
                    <a:lnTo>
                      <a:pt x="157435" y="72165"/>
                    </a:lnTo>
                    <a:lnTo>
                      <a:pt x="163995" y="89660"/>
                    </a:lnTo>
                    <a:lnTo>
                      <a:pt x="163995" y="107154"/>
                    </a:lnTo>
                    <a:lnTo>
                      <a:pt x="157435" y="124649"/>
                    </a:lnTo>
                    <a:close/>
                    <a:moveTo>
                      <a:pt x="122450" y="21868"/>
                    </a:moveTo>
                    <a:lnTo>
                      <a:pt x="104957" y="19681"/>
                    </a:lnTo>
                    <a:lnTo>
                      <a:pt x="87464" y="21868"/>
                    </a:lnTo>
                    <a:lnTo>
                      <a:pt x="69971" y="32802"/>
                    </a:lnTo>
                    <a:lnTo>
                      <a:pt x="56851" y="48110"/>
                    </a:lnTo>
                    <a:lnTo>
                      <a:pt x="43732" y="43736"/>
                    </a:lnTo>
                    <a:lnTo>
                      <a:pt x="37172" y="50297"/>
                    </a:lnTo>
                    <a:lnTo>
                      <a:pt x="30612" y="59044"/>
                    </a:lnTo>
                    <a:lnTo>
                      <a:pt x="24052" y="65605"/>
                    </a:lnTo>
                    <a:lnTo>
                      <a:pt x="17493" y="74352"/>
                    </a:lnTo>
                    <a:lnTo>
                      <a:pt x="21866" y="87473"/>
                    </a:lnTo>
                    <a:lnTo>
                      <a:pt x="32799" y="96220"/>
                    </a:lnTo>
                    <a:lnTo>
                      <a:pt x="45918" y="102781"/>
                    </a:lnTo>
                    <a:lnTo>
                      <a:pt x="56851" y="111528"/>
                    </a:lnTo>
                    <a:lnTo>
                      <a:pt x="65598" y="124649"/>
                    </a:lnTo>
                    <a:lnTo>
                      <a:pt x="72158" y="139957"/>
                    </a:lnTo>
                    <a:lnTo>
                      <a:pt x="80904" y="155265"/>
                    </a:lnTo>
                    <a:lnTo>
                      <a:pt x="85277" y="159638"/>
                    </a:lnTo>
                    <a:lnTo>
                      <a:pt x="98397" y="166199"/>
                    </a:lnTo>
                    <a:lnTo>
                      <a:pt x="146502" y="205562"/>
                    </a:lnTo>
                    <a:lnTo>
                      <a:pt x="148689" y="185880"/>
                    </a:lnTo>
                    <a:lnTo>
                      <a:pt x="146502" y="164012"/>
                    </a:lnTo>
                    <a:lnTo>
                      <a:pt x="142129" y="142144"/>
                    </a:lnTo>
                    <a:lnTo>
                      <a:pt x="142129" y="122462"/>
                    </a:lnTo>
                    <a:lnTo>
                      <a:pt x="150875" y="100594"/>
                    </a:lnTo>
                    <a:lnTo>
                      <a:pt x="137756" y="63418"/>
                    </a:lnTo>
                    <a:lnTo>
                      <a:pt x="122450" y="21868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201"/>
              <p:cNvSpPr>
                <a:spLocks noEditPoints="1"/>
              </p:cNvSpPr>
              <p:nvPr/>
            </p:nvSpPr>
            <p:spPr bwMode="auto">
              <a:xfrm>
                <a:off x="5729288" y="4885936"/>
                <a:ext cx="1291407" cy="1305285"/>
              </a:xfrm>
              <a:custGeom>
                <a:avLst/>
                <a:gdLst>
                  <a:gd name="T0" fmla="*/ 1257297 w 1290096"/>
                  <a:gd name="T1" fmla="*/ 822247 h 1305536"/>
                  <a:gd name="T2" fmla="*/ 802483 w 1290096"/>
                  <a:gd name="T3" fmla="*/ 1288041 h 1305536"/>
                  <a:gd name="T4" fmla="*/ 96211 w 1290096"/>
                  <a:gd name="T5" fmla="*/ 1008127 h 1305536"/>
                  <a:gd name="T6" fmla="*/ 69972 w 1290096"/>
                  <a:gd name="T7" fmla="*/ 349892 h 1305536"/>
                  <a:gd name="T8" fmla="*/ 673474 w 1290096"/>
                  <a:gd name="T9" fmla="*/ 4374 h 1305536"/>
                  <a:gd name="T10" fmla="*/ 1259483 w 1290096"/>
                  <a:gd name="T11" fmla="*/ 509531 h 1305536"/>
                  <a:gd name="T12" fmla="*/ 944613 w 1290096"/>
                  <a:gd name="T13" fmla="*/ 170573 h 1305536"/>
                  <a:gd name="T14" fmla="*/ 809043 w 1290096"/>
                  <a:gd name="T15" fmla="*/ 209935 h 1305536"/>
                  <a:gd name="T16" fmla="*/ 728139 w 1290096"/>
                  <a:gd name="T17" fmla="*/ 321464 h 1305536"/>
                  <a:gd name="T18" fmla="*/ 710646 w 1290096"/>
                  <a:gd name="T19" fmla="*/ 520465 h 1305536"/>
                  <a:gd name="T20" fmla="*/ 894321 w 1290096"/>
                  <a:gd name="T21" fmla="*/ 605751 h 1305536"/>
                  <a:gd name="T22" fmla="*/ 1086742 w 1290096"/>
                  <a:gd name="T23" fmla="*/ 450486 h 1305536"/>
                  <a:gd name="T24" fmla="*/ 1274789 w 1290096"/>
                  <a:gd name="T25" fmla="*/ 666982 h 1305536"/>
                  <a:gd name="T26" fmla="*/ 155249 w 1290096"/>
                  <a:gd name="T27" fmla="*/ 476728 h 1305536"/>
                  <a:gd name="T28" fmla="*/ 310498 w 1290096"/>
                  <a:gd name="T29" fmla="*/ 592630 h 1305536"/>
                  <a:gd name="T30" fmla="*/ 242713 w 1290096"/>
                  <a:gd name="T31" fmla="*/ 706345 h 1305536"/>
                  <a:gd name="T32" fmla="*/ 233967 w 1290096"/>
                  <a:gd name="T33" fmla="*/ 905347 h 1305536"/>
                  <a:gd name="T34" fmla="*/ 253646 w 1290096"/>
                  <a:gd name="T35" fmla="*/ 964391 h 1305536"/>
                  <a:gd name="T36" fmla="*/ 264579 w 1290096"/>
                  <a:gd name="T37" fmla="*/ 1038743 h 1305536"/>
                  <a:gd name="T38" fmla="*/ 65599 w 1290096"/>
                  <a:gd name="T39" fmla="*/ 918468 h 1305536"/>
                  <a:gd name="T40" fmla="*/ 767498 w 1290096"/>
                  <a:gd name="T41" fmla="*/ 1281481 h 1305536"/>
                  <a:gd name="T42" fmla="*/ 489799 w 1290096"/>
                  <a:gd name="T43" fmla="*/ 1174326 h 1305536"/>
                  <a:gd name="T44" fmla="*/ 384842 w 1290096"/>
                  <a:gd name="T45" fmla="*/ 1045304 h 1305536"/>
                  <a:gd name="T46" fmla="*/ 481053 w 1290096"/>
                  <a:gd name="T47" fmla="*/ 857236 h 1305536"/>
                  <a:gd name="T48" fmla="*/ 791550 w 1290096"/>
                  <a:gd name="T49" fmla="*/ 859423 h 1305536"/>
                  <a:gd name="T50" fmla="*/ 900881 w 1290096"/>
                  <a:gd name="T51" fmla="*/ 1128403 h 1305536"/>
                  <a:gd name="T52" fmla="*/ 1196072 w 1290096"/>
                  <a:gd name="T53" fmla="*/ 933775 h 1305536"/>
                  <a:gd name="T54" fmla="*/ 1196072 w 1290096"/>
                  <a:gd name="T55" fmla="*/ 638554 h 1305536"/>
                  <a:gd name="T56" fmla="*/ 1119541 w 1290096"/>
                  <a:gd name="T57" fmla="*/ 476728 h 1305536"/>
                  <a:gd name="T58" fmla="*/ 955546 w 1290096"/>
                  <a:gd name="T59" fmla="*/ 502970 h 1305536"/>
                  <a:gd name="T60" fmla="*/ 732512 w 1290096"/>
                  <a:gd name="T61" fmla="*/ 577322 h 1305536"/>
                  <a:gd name="T62" fmla="*/ 701900 w 1290096"/>
                  <a:gd name="T63" fmla="*/ 288661 h 1305536"/>
                  <a:gd name="T64" fmla="*/ 813416 w 1290096"/>
                  <a:gd name="T65" fmla="*/ 153078 h 1305536"/>
                  <a:gd name="T66" fmla="*/ 918373 w 1290096"/>
                  <a:gd name="T67" fmla="*/ 150891 h 1305536"/>
                  <a:gd name="T68" fmla="*/ 693153 w 1290096"/>
                  <a:gd name="T69" fmla="*/ 144331 h 1305536"/>
                  <a:gd name="T70" fmla="*/ 736885 w 1290096"/>
                  <a:gd name="T71" fmla="*/ 249298 h 1305536"/>
                  <a:gd name="T72" fmla="*/ 664727 w 1290096"/>
                  <a:gd name="T73" fmla="*/ 345519 h 1305536"/>
                  <a:gd name="T74" fmla="*/ 524785 w 1290096"/>
                  <a:gd name="T75" fmla="*/ 345519 h 1305536"/>
                  <a:gd name="T76" fmla="*/ 489799 w 1290096"/>
                  <a:gd name="T77" fmla="*/ 229617 h 1305536"/>
                  <a:gd name="T78" fmla="*/ 365163 w 1290096"/>
                  <a:gd name="T79" fmla="*/ 225243 h 1305536"/>
                  <a:gd name="T80" fmla="*/ 137756 w 1290096"/>
                  <a:gd name="T81" fmla="*/ 277727 h 1305536"/>
                  <a:gd name="T82" fmla="*/ 944613 w 1290096"/>
                  <a:gd name="T83" fmla="*/ 104968 h 1305536"/>
                  <a:gd name="T84" fmla="*/ 343297 w 1290096"/>
                  <a:gd name="T85" fmla="*/ 111528 h 1305536"/>
                  <a:gd name="T86" fmla="*/ 443881 w 1290096"/>
                  <a:gd name="T87" fmla="*/ 229617 h 1305536"/>
                  <a:gd name="T88" fmla="*/ 529158 w 1290096"/>
                  <a:gd name="T89" fmla="*/ 216496 h 1305536"/>
                  <a:gd name="T90" fmla="*/ 601316 w 1290096"/>
                  <a:gd name="T91" fmla="*/ 426431 h 1305536"/>
                  <a:gd name="T92" fmla="*/ 649421 w 1290096"/>
                  <a:gd name="T93" fmla="*/ 231804 h 1305536"/>
                  <a:gd name="T94" fmla="*/ 666914 w 1290096"/>
                  <a:gd name="T95" fmla="*/ 159638 h 1305536"/>
                  <a:gd name="T96" fmla="*/ 863708 w 1290096"/>
                  <a:gd name="T97" fmla="*/ 120276 h 1305536"/>
                  <a:gd name="T98" fmla="*/ 629742 w 1290096"/>
                  <a:gd name="T99" fmla="*/ 898786 h 1305536"/>
                  <a:gd name="T100" fmla="*/ 404522 w 1290096"/>
                  <a:gd name="T101" fmla="*/ 984072 h 1305536"/>
                  <a:gd name="T102" fmla="*/ 450441 w 1290096"/>
                  <a:gd name="T103" fmla="*/ 1119656 h 1305536"/>
                  <a:gd name="T104" fmla="*/ 653794 w 1290096"/>
                  <a:gd name="T105" fmla="*/ 1183074 h 1305536"/>
                  <a:gd name="T106" fmla="*/ 883388 w 1290096"/>
                  <a:gd name="T107" fmla="*/ 1139337 h 1305536"/>
                  <a:gd name="T108" fmla="*/ 262393 w 1290096"/>
                  <a:gd name="T109" fmla="*/ 520465 h 1305536"/>
                  <a:gd name="T110" fmla="*/ 146503 w 1290096"/>
                  <a:gd name="T111" fmla="*/ 544520 h 1305536"/>
                  <a:gd name="T112" fmla="*/ 72158 w 1290096"/>
                  <a:gd name="T113" fmla="*/ 404563 h 1305536"/>
                  <a:gd name="T114" fmla="*/ 85278 w 1290096"/>
                  <a:gd name="T115" fmla="*/ 905347 h 1305536"/>
                  <a:gd name="T116" fmla="*/ 314871 w 1290096"/>
                  <a:gd name="T117" fmla="*/ 1038743 h 1305536"/>
                  <a:gd name="T118" fmla="*/ 227407 w 1290096"/>
                  <a:gd name="T119" fmla="*/ 951270 h 1305536"/>
                  <a:gd name="T120" fmla="*/ 205541 w 1290096"/>
                  <a:gd name="T121" fmla="*/ 870357 h 1305536"/>
                  <a:gd name="T122" fmla="*/ 223034 w 1290096"/>
                  <a:gd name="T123" fmla="*/ 673543 h 1305536"/>
                  <a:gd name="T124" fmla="*/ 293005 w 1290096"/>
                  <a:gd name="T125" fmla="*/ 548894 h 1305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90096" h="1305536">
                    <a:moveTo>
                      <a:pt x="1036450" y="153078"/>
                    </a:moveTo>
                    <a:lnTo>
                      <a:pt x="1082368" y="194628"/>
                    </a:lnTo>
                    <a:lnTo>
                      <a:pt x="1126101" y="240551"/>
                    </a:lnTo>
                    <a:lnTo>
                      <a:pt x="1161086" y="288661"/>
                    </a:lnTo>
                    <a:lnTo>
                      <a:pt x="1191699" y="338958"/>
                    </a:lnTo>
                    <a:lnTo>
                      <a:pt x="1220124" y="387068"/>
                    </a:lnTo>
                    <a:lnTo>
                      <a:pt x="1241990" y="426431"/>
                    </a:lnTo>
                    <a:lnTo>
                      <a:pt x="1259483" y="461421"/>
                    </a:lnTo>
                    <a:lnTo>
                      <a:pt x="1270416" y="498597"/>
                    </a:lnTo>
                    <a:lnTo>
                      <a:pt x="1276976" y="516091"/>
                    </a:lnTo>
                    <a:lnTo>
                      <a:pt x="1281349" y="531399"/>
                    </a:lnTo>
                    <a:lnTo>
                      <a:pt x="1279163" y="546707"/>
                    </a:lnTo>
                    <a:lnTo>
                      <a:pt x="1285722" y="592630"/>
                    </a:lnTo>
                    <a:lnTo>
                      <a:pt x="1290096" y="638554"/>
                    </a:lnTo>
                    <a:lnTo>
                      <a:pt x="1290096" y="684477"/>
                    </a:lnTo>
                    <a:lnTo>
                      <a:pt x="1283536" y="730400"/>
                    </a:lnTo>
                    <a:lnTo>
                      <a:pt x="1257297" y="822247"/>
                    </a:lnTo>
                    <a:lnTo>
                      <a:pt x="1248550" y="850676"/>
                    </a:lnTo>
                    <a:lnTo>
                      <a:pt x="1239804" y="881291"/>
                    </a:lnTo>
                    <a:lnTo>
                      <a:pt x="1228871" y="909720"/>
                    </a:lnTo>
                    <a:lnTo>
                      <a:pt x="1209191" y="946896"/>
                    </a:lnTo>
                    <a:lnTo>
                      <a:pt x="1189512" y="981886"/>
                    </a:lnTo>
                    <a:lnTo>
                      <a:pt x="1174206" y="1012501"/>
                    </a:lnTo>
                    <a:lnTo>
                      <a:pt x="1156713" y="1040930"/>
                    </a:lnTo>
                    <a:lnTo>
                      <a:pt x="1137034" y="1069359"/>
                    </a:lnTo>
                    <a:lnTo>
                      <a:pt x="1110794" y="1099974"/>
                    </a:lnTo>
                    <a:lnTo>
                      <a:pt x="1073622" y="1143711"/>
                    </a:lnTo>
                    <a:lnTo>
                      <a:pt x="1027703" y="1185260"/>
                    </a:lnTo>
                    <a:lnTo>
                      <a:pt x="977412" y="1224623"/>
                    </a:lnTo>
                    <a:lnTo>
                      <a:pt x="942426" y="1244305"/>
                    </a:lnTo>
                    <a:lnTo>
                      <a:pt x="905254" y="1259613"/>
                    </a:lnTo>
                    <a:lnTo>
                      <a:pt x="865895" y="1272734"/>
                    </a:lnTo>
                    <a:lnTo>
                      <a:pt x="828723" y="1281481"/>
                    </a:lnTo>
                    <a:lnTo>
                      <a:pt x="802483" y="1288041"/>
                    </a:lnTo>
                    <a:lnTo>
                      <a:pt x="778431" y="1294602"/>
                    </a:lnTo>
                    <a:lnTo>
                      <a:pt x="758751" y="1298975"/>
                    </a:lnTo>
                    <a:lnTo>
                      <a:pt x="739072" y="1301162"/>
                    </a:lnTo>
                    <a:lnTo>
                      <a:pt x="673474" y="1305536"/>
                    </a:lnTo>
                    <a:lnTo>
                      <a:pt x="605689" y="1301162"/>
                    </a:lnTo>
                    <a:lnTo>
                      <a:pt x="540091" y="1290228"/>
                    </a:lnTo>
                    <a:lnTo>
                      <a:pt x="502919" y="1283668"/>
                    </a:lnTo>
                    <a:lnTo>
                      <a:pt x="432948" y="1266173"/>
                    </a:lnTo>
                    <a:lnTo>
                      <a:pt x="395775" y="1253052"/>
                    </a:lnTo>
                    <a:lnTo>
                      <a:pt x="352043" y="1233371"/>
                    </a:lnTo>
                    <a:lnTo>
                      <a:pt x="303938" y="1207129"/>
                    </a:lnTo>
                    <a:lnTo>
                      <a:pt x="253646" y="1176513"/>
                    </a:lnTo>
                    <a:lnTo>
                      <a:pt x="207728" y="1139337"/>
                    </a:lnTo>
                    <a:lnTo>
                      <a:pt x="179302" y="1108722"/>
                    </a:lnTo>
                    <a:lnTo>
                      <a:pt x="153063" y="1075919"/>
                    </a:lnTo>
                    <a:lnTo>
                      <a:pt x="122450" y="1043117"/>
                    </a:lnTo>
                    <a:lnTo>
                      <a:pt x="96211" y="1008127"/>
                    </a:lnTo>
                    <a:lnTo>
                      <a:pt x="76532" y="977512"/>
                    </a:lnTo>
                    <a:lnTo>
                      <a:pt x="59039" y="944709"/>
                    </a:lnTo>
                    <a:lnTo>
                      <a:pt x="45919" y="909720"/>
                    </a:lnTo>
                    <a:lnTo>
                      <a:pt x="32800" y="876918"/>
                    </a:lnTo>
                    <a:lnTo>
                      <a:pt x="19680" y="833181"/>
                    </a:lnTo>
                    <a:lnTo>
                      <a:pt x="10934" y="791632"/>
                    </a:lnTo>
                    <a:lnTo>
                      <a:pt x="4374" y="747895"/>
                    </a:lnTo>
                    <a:lnTo>
                      <a:pt x="0" y="684477"/>
                    </a:lnTo>
                    <a:lnTo>
                      <a:pt x="4374" y="621059"/>
                    </a:lnTo>
                    <a:lnTo>
                      <a:pt x="8747" y="577322"/>
                    </a:lnTo>
                    <a:lnTo>
                      <a:pt x="13120" y="535773"/>
                    </a:lnTo>
                    <a:lnTo>
                      <a:pt x="21867" y="494223"/>
                    </a:lnTo>
                    <a:lnTo>
                      <a:pt x="21867" y="465794"/>
                    </a:lnTo>
                    <a:lnTo>
                      <a:pt x="30613" y="435179"/>
                    </a:lnTo>
                    <a:lnTo>
                      <a:pt x="56852" y="373948"/>
                    </a:lnTo>
                    <a:lnTo>
                      <a:pt x="56852" y="363013"/>
                    </a:lnTo>
                    <a:lnTo>
                      <a:pt x="69972" y="349892"/>
                    </a:lnTo>
                    <a:lnTo>
                      <a:pt x="80905" y="328024"/>
                    </a:lnTo>
                    <a:lnTo>
                      <a:pt x="91838" y="303969"/>
                    </a:lnTo>
                    <a:lnTo>
                      <a:pt x="111517" y="282101"/>
                    </a:lnTo>
                    <a:lnTo>
                      <a:pt x="131197" y="262419"/>
                    </a:lnTo>
                    <a:lnTo>
                      <a:pt x="144316" y="242738"/>
                    </a:lnTo>
                    <a:lnTo>
                      <a:pt x="155249" y="225243"/>
                    </a:lnTo>
                    <a:lnTo>
                      <a:pt x="170555" y="205562"/>
                    </a:lnTo>
                    <a:lnTo>
                      <a:pt x="192421" y="188067"/>
                    </a:lnTo>
                    <a:lnTo>
                      <a:pt x="216474" y="170573"/>
                    </a:lnTo>
                    <a:lnTo>
                      <a:pt x="258020" y="131210"/>
                    </a:lnTo>
                    <a:lnTo>
                      <a:pt x="303938" y="89660"/>
                    </a:lnTo>
                    <a:lnTo>
                      <a:pt x="352043" y="56858"/>
                    </a:lnTo>
                    <a:lnTo>
                      <a:pt x="520412" y="6561"/>
                    </a:lnTo>
                    <a:lnTo>
                      <a:pt x="544464" y="6561"/>
                    </a:lnTo>
                    <a:lnTo>
                      <a:pt x="566330" y="2187"/>
                    </a:lnTo>
                    <a:lnTo>
                      <a:pt x="588196" y="0"/>
                    </a:lnTo>
                    <a:lnTo>
                      <a:pt x="673474" y="4374"/>
                    </a:lnTo>
                    <a:lnTo>
                      <a:pt x="758751" y="19681"/>
                    </a:lnTo>
                    <a:lnTo>
                      <a:pt x="846215" y="45923"/>
                    </a:lnTo>
                    <a:lnTo>
                      <a:pt x="881201" y="59044"/>
                    </a:lnTo>
                    <a:lnTo>
                      <a:pt x="918373" y="72165"/>
                    </a:lnTo>
                    <a:lnTo>
                      <a:pt x="955546" y="91847"/>
                    </a:lnTo>
                    <a:lnTo>
                      <a:pt x="973038" y="104968"/>
                    </a:lnTo>
                    <a:lnTo>
                      <a:pt x="990531" y="120276"/>
                    </a:lnTo>
                    <a:lnTo>
                      <a:pt x="1008024" y="131210"/>
                    </a:lnTo>
                    <a:lnTo>
                      <a:pt x="1025517" y="131210"/>
                    </a:lnTo>
                    <a:lnTo>
                      <a:pt x="1032077" y="137770"/>
                    </a:lnTo>
                    <a:lnTo>
                      <a:pt x="1034263" y="144331"/>
                    </a:lnTo>
                    <a:lnTo>
                      <a:pt x="1036450" y="148704"/>
                    </a:lnTo>
                    <a:lnTo>
                      <a:pt x="1036450" y="153078"/>
                    </a:lnTo>
                    <a:close/>
                    <a:moveTo>
                      <a:pt x="1255110" y="524839"/>
                    </a:moveTo>
                    <a:lnTo>
                      <a:pt x="1257297" y="520465"/>
                    </a:lnTo>
                    <a:lnTo>
                      <a:pt x="1257297" y="516091"/>
                    </a:lnTo>
                    <a:lnTo>
                      <a:pt x="1259483" y="509531"/>
                    </a:lnTo>
                    <a:lnTo>
                      <a:pt x="1246364" y="470168"/>
                    </a:lnTo>
                    <a:lnTo>
                      <a:pt x="1226684" y="430805"/>
                    </a:lnTo>
                    <a:lnTo>
                      <a:pt x="1204818" y="389255"/>
                    </a:lnTo>
                    <a:lnTo>
                      <a:pt x="1152340" y="297409"/>
                    </a:lnTo>
                    <a:lnTo>
                      <a:pt x="1119541" y="255859"/>
                    </a:lnTo>
                    <a:lnTo>
                      <a:pt x="1082368" y="216496"/>
                    </a:lnTo>
                    <a:lnTo>
                      <a:pt x="1045196" y="181507"/>
                    </a:lnTo>
                    <a:lnTo>
                      <a:pt x="1008024" y="153078"/>
                    </a:lnTo>
                    <a:lnTo>
                      <a:pt x="1001464" y="155265"/>
                    </a:lnTo>
                    <a:lnTo>
                      <a:pt x="992718" y="159638"/>
                    </a:lnTo>
                    <a:lnTo>
                      <a:pt x="986158" y="164012"/>
                    </a:lnTo>
                    <a:lnTo>
                      <a:pt x="977412" y="168386"/>
                    </a:lnTo>
                    <a:lnTo>
                      <a:pt x="968665" y="168386"/>
                    </a:lnTo>
                    <a:lnTo>
                      <a:pt x="962105" y="166199"/>
                    </a:lnTo>
                    <a:lnTo>
                      <a:pt x="955546" y="166199"/>
                    </a:lnTo>
                    <a:lnTo>
                      <a:pt x="948986" y="168386"/>
                    </a:lnTo>
                    <a:lnTo>
                      <a:pt x="944613" y="170573"/>
                    </a:lnTo>
                    <a:lnTo>
                      <a:pt x="942426" y="174946"/>
                    </a:lnTo>
                    <a:lnTo>
                      <a:pt x="938053" y="177133"/>
                    </a:lnTo>
                    <a:lnTo>
                      <a:pt x="918373" y="183694"/>
                    </a:lnTo>
                    <a:lnTo>
                      <a:pt x="903067" y="185880"/>
                    </a:lnTo>
                    <a:lnTo>
                      <a:pt x="885574" y="183694"/>
                    </a:lnTo>
                    <a:lnTo>
                      <a:pt x="870268" y="181507"/>
                    </a:lnTo>
                    <a:lnTo>
                      <a:pt x="863708" y="188067"/>
                    </a:lnTo>
                    <a:lnTo>
                      <a:pt x="850589" y="196814"/>
                    </a:lnTo>
                    <a:lnTo>
                      <a:pt x="846215" y="194628"/>
                    </a:lnTo>
                    <a:lnTo>
                      <a:pt x="839656" y="192441"/>
                    </a:lnTo>
                    <a:lnTo>
                      <a:pt x="835282" y="188067"/>
                    </a:lnTo>
                    <a:lnTo>
                      <a:pt x="830909" y="181507"/>
                    </a:lnTo>
                    <a:lnTo>
                      <a:pt x="826536" y="177133"/>
                    </a:lnTo>
                    <a:lnTo>
                      <a:pt x="822163" y="174946"/>
                    </a:lnTo>
                    <a:lnTo>
                      <a:pt x="817790" y="185880"/>
                    </a:lnTo>
                    <a:lnTo>
                      <a:pt x="813416" y="203375"/>
                    </a:lnTo>
                    <a:lnTo>
                      <a:pt x="809043" y="209935"/>
                    </a:lnTo>
                    <a:lnTo>
                      <a:pt x="804670" y="212122"/>
                    </a:lnTo>
                    <a:lnTo>
                      <a:pt x="800297" y="212122"/>
                    </a:lnTo>
                    <a:lnTo>
                      <a:pt x="791550" y="207749"/>
                    </a:lnTo>
                    <a:lnTo>
                      <a:pt x="784991" y="207749"/>
                    </a:lnTo>
                    <a:lnTo>
                      <a:pt x="780617" y="209935"/>
                    </a:lnTo>
                    <a:lnTo>
                      <a:pt x="782804" y="225243"/>
                    </a:lnTo>
                    <a:lnTo>
                      <a:pt x="787177" y="238364"/>
                    </a:lnTo>
                    <a:lnTo>
                      <a:pt x="782804" y="253672"/>
                    </a:lnTo>
                    <a:lnTo>
                      <a:pt x="778431" y="255859"/>
                    </a:lnTo>
                    <a:lnTo>
                      <a:pt x="771871" y="258046"/>
                    </a:lnTo>
                    <a:lnTo>
                      <a:pt x="767498" y="262419"/>
                    </a:lnTo>
                    <a:lnTo>
                      <a:pt x="767498" y="275540"/>
                    </a:lnTo>
                    <a:lnTo>
                      <a:pt x="765311" y="290848"/>
                    </a:lnTo>
                    <a:lnTo>
                      <a:pt x="760938" y="303969"/>
                    </a:lnTo>
                    <a:lnTo>
                      <a:pt x="752192" y="314903"/>
                    </a:lnTo>
                    <a:lnTo>
                      <a:pt x="741259" y="321464"/>
                    </a:lnTo>
                    <a:lnTo>
                      <a:pt x="728139" y="321464"/>
                    </a:lnTo>
                    <a:lnTo>
                      <a:pt x="712833" y="310530"/>
                    </a:lnTo>
                    <a:lnTo>
                      <a:pt x="712833" y="321464"/>
                    </a:lnTo>
                    <a:lnTo>
                      <a:pt x="715019" y="334585"/>
                    </a:lnTo>
                    <a:lnTo>
                      <a:pt x="715019" y="347706"/>
                    </a:lnTo>
                    <a:lnTo>
                      <a:pt x="710646" y="349892"/>
                    </a:lnTo>
                    <a:lnTo>
                      <a:pt x="704086" y="349892"/>
                    </a:lnTo>
                    <a:lnTo>
                      <a:pt x="701900" y="352079"/>
                    </a:lnTo>
                    <a:lnTo>
                      <a:pt x="701900" y="369574"/>
                    </a:lnTo>
                    <a:lnTo>
                      <a:pt x="706273" y="408937"/>
                    </a:lnTo>
                    <a:lnTo>
                      <a:pt x="704086" y="426431"/>
                    </a:lnTo>
                    <a:lnTo>
                      <a:pt x="693153" y="443926"/>
                    </a:lnTo>
                    <a:lnTo>
                      <a:pt x="695340" y="450486"/>
                    </a:lnTo>
                    <a:lnTo>
                      <a:pt x="699713" y="457047"/>
                    </a:lnTo>
                    <a:lnTo>
                      <a:pt x="701900" y="463607"/>
                    </a:lnTo>
                    <a:lnTo>
                      <a:pt x="708460" y="472355"/>
                    </a:lnTo>
                    <a:lnTo>
                      <a:pt x="708460" y="505157"/>
                    </a:lnTo>
                    <a:lnTo>
                      <a:pt x="710646" y="520465"/>
                    </a:lnTo>
                    <a:lnTo>
                      <a:pt x="717206" y="537960"/>
                    </a:lnTo>
                    <a:lnTo>
                      <a:pt x="723766" y="542333"/>
                    </a:lnTo>
                    <a:lnTo>
                      <a:pt x="728139" y="548894"/>
                    </a:lnTo>
                    <a:lnTo>
                      <a:pt x="734699" y="553267"/>
                    </a:lnTo>
                    <a:lnTo>
                      <a:pt x="741259" y="559828"/>
                    </a:lnTo>
                    <a:lnTo>
                      <a:pt x="745632" y="568575"/>
                    </a:lnTo>
                    <a:lnTo>
                      <a:pt x="750005" y="572949"/>
                    </a:lnTo>
                    <a:lnTo>
                      <a:pt x="752192" y="577322"/>
                    </a:lnTo>
                    <a:lnTo>
                      <a:pt x="767498" y="583883"/>
                    </a:lnTo>
                    <a:lnTo>
                      <a:pt x="784991" y="588257"/>
                    </a:lnTo>
                    <a:lnTo>
                      <a:pt x="819976" y="592630"/>
                    </a:lnTo>
                    <a:lnTo>
                      <a:pt x="833096" y="597004"/>
                    </a:lnTo>
                    <a:lnTo>
                      <a:pt x="846215" y="605751"/>
                    </a:lnTo>
                    <a:lnTo>
                      <a:pt x="861522" y="612312"/>
                    </a:lnTo>
                    <a:lnTo>
                      <a:pt x="876828" y="616685"/>
                    </a:lnTo>
                    <a:lnTo>
                      <a:pt x="887761" y="614499"/>
                    </a:lnTo>
                    <a:lnTo>
                      <a:pt x="894321" y="605751"/>
                    </a:lnTo>
                    <a:lnTo>
                      <a:pt x="907440" y="579509"/>
                    </a:lnTo>
                    <a:lnTo>
                      <a:pt x="924933" y="562015"/>
                    </a:lnTo>
                    <a:lnTo>
                      <a:pt x="944613" y="544520"/>
                    </a:lnTo>
                    <a:lnTo>
                      <a:pt x="944613" y="533586"/>
                    </a:lnTo>
                    <a:lnTo>
                      <a:pt x="942426" y="520465"/>
                    </a:lnTo>
                    <a:lnTo>
                      <a:pt x="942426" y="505157"/>
                    </a:lnTo>
                    <a:lnTo>
                      <a:pt x="940239" y="492036"/>
                    </a:lnTo>
                    <a:lnTo>
                      <a:pt x="942426" y="478915"/>
                    </a:lnTo>
                    <a:lnTo>
                      <a:pt x="946799" y="467981"/>
                    </a:lnTo>
                    <a:lnTo>
                      <a:pt x="957732" y="463607"/>
                    </a:lnTo>
                    <a:lnTo>
                      <a:pt x="973038" y="463607"/>
                    </a:lnTo>
                    <a:lnTo>
                      <a:pt x="990531" y="446113"/>
                    </a:lnTo>
                    <a:lnTo>
                      <a:pt x="997091" y="437366"/>
                    </a:lnTo>
                    <a:lnTo>
                      <a:pt x="1014584" y="437366"/>
                    </a:lnTo>
                    <a:lnTo>
                      <a:pt x="1029890" y="441739"/>
                    </a:lnTo>
                    <a:lnTo>
                      <a:pt x="1064876" y="454860"/>
                    </a:lnTo>
                    <a:lnTo>
                      <a:pt x="1086742" y="450486"/>
                    </a:lnTo>
                    <a:lnTo>
                      <a:pt x="1108608" y="450486"/>
                    </a:lnTo>
                    <a:lnTo>
                      <a:pt x="1128287" y="461421"/>
                    </a:lnTo>
                    <a:lnTo>
                      <a:pt x="1145780" y="481102"/>
                    </a:lnTo>
                    <a:lnTo>
                      <a:pt x="1152340" y="540146"/>
                    </a:lnTo>
                    <a:lnTo>
                      <a:pt x="1150153" y="557641"/>
                    </a:lnTo>
                    <a:lnTo>
                      <a:pt x="1139220" y="577322"/>
                    </a:lnTo>
                    <a:lnTo>
                      <a:pt x="1150153" y="586070"/>
                    </a:lnTo>
                    <a:lnTo>
                      <a:pt x="1161086" y="590443"/>
                    </a:lnTo>
                    <a:lnTo>
                      <a:pt x="1174206" y="592630"/>
                    </a:lnTo>
                    <a:lnTo>
                      <a:pt x="1187325" y="599191"/>
                    </a:lnTo>
                    <a:lnTo>
                      <a:pt x="1193885" y="605751"/>
                    </a:lnTo>
                    <a:lnTo>
                      <a:pt x="1202632" y="618872"/>
                    </a:lnTo>
                    <a:lnTo>
                      <a:pt x="1204818" y="625433"/>
                    </a:lnTo>
                    <a:lnTo>
                      <a:pt x="1209191" y="631993"/>
                    </a:lnTo>
                    <a:lnTo>
                      <a:pt x="1224498" y="642927"/>
                    </a:lnTo>
                    <a:lnTo>
                      <a:pt x="1259483" y="656048"/>
                    </a:lnTo>
                    <a:lnTo>
                      <a:pt x="1274789" y="666982"/>
                    </a:lnTo>
                    <a:lnTo>
                      <a:pt x="1276976" y="634180"/>
                    </a:lnTo>
                    <a:lnTo>
                      <a:pt x="1274789" y="597004"/>
                    </a:lnTo>
                    <a:lnTo>
                      <a:pt x="1268230" y="559828"/>
                    </a:lnTo>
                    <a:lnTo>
                      <a:pt x="1255110" y="524839"/>
                    </a:lnTo>
                    <a:close/>
                    <a:moveTo>
                      <a:pt x="131197" y="516091"/>
                    </a:moveTo>
                    <a:lnTo>
                      <a:pt x="131197" y="520465"/>
                    </a:lnTo>
                    <a:lnTo>
                      <a:pt x="124637" y="533586"/>
                    </a:lnTo>
                    <a:lnTo>
                      <a:pt x="124637" y="542333"/>
                    </a:lnTo>
                    <a:lnTo>
                      <a:pt x="129010" y="544520"/>
                    </a:lnTo>
                    <a:lnTo>
                      <a:pt x="133383" y="522652"/>
                    </a:lnTo>
                    <a:lnTo>
                      <a:pt x="144316" y="500784"/>
                    </a:lnTo>
                    <a:lnTo>
                      <a:pt x="153063" y="500784"/>
                    </a:lnTo>
                    <a:lnTo>
                      <a:pt x="155249" y="498597"/>
                    </a:lnTo>
                    <a:lnTo>
                      <a:pt x="159622" y="498597"/>
                    </a:lnTo>
                    <a:lnTo>
                      <a:pt x="159622" y="489849"/>
                    </a:lnTo>
                    <a:lnTo>
                      <a:pt x="157436" y="481102"/>
                    </a:lnTo>
                    <a:lnTo>
                      <a:pt x="155249" y="476728"/>
                    </a:lnTo>
                    <a:lnTo>
                      <a:pt x="155249" y="470168"/>
                    </a:lnTo>
                    <a:lnTo>
                      <a:pt x="157436" y="465794"/>
                    </a:lnTo>
                    <a:lnTo>
                      <a:pt x="166182" y="457047"/>
                    </a:lnTo>
                    <a:lnTo>
                      <a:pt x="179302" y="452673"/>
                    </a:lnTo>
                    <a:lnTo>
                      <a:pt x="196795" y="452673"/>
                    </a:lnTo>
                    <a:lnTo>
                      <a:pt x="201168" y="454860"/>
                    </a:lnTo>
                    <a:lnTo>
                      <a:pt x="227407" y="472355"/>
                    </a:lnTo>
                    <a:lnTo>
                      <a:pt x="244900" y="476728"/>
                    </a:lnTo>
                    <a:lnTo>
                      <a:pt x="264579" y="489849"/>
                    </a:lnTo>
                    <a:lnTo>
                      <a:pt x="275512" y="507344"/>
                    </a:lnTo>
                    <a:lnTo>
                      <a:pt x="279886" y="524839"/>
                    </a:lnTo>
                    <a:lnTo>
                      <a:pt x="310498" y="542333"/>
                    </a:lnTo>
                    <a:lnTo>
                      <a:pt x="323618" y="553267"/>
                    </a:lnTo>
                    <a:lnTo>
                      <a:pt x="325804" y="566388"/>
                    </a:lnTo>
                    <a:lnTo>
                      <a:pt x="323618" y="579509"/>
                    </a:lnTo>
                    <a:lnTo>
                      <a:pt x="314871" y="590443"/>
                    </a:lnTo>
                    <a:lnTo>
                      <a:pt x="310498" y="592630"/>
                    </a:lnTo>
                    <a:lnTo>
                      <a:pt x="306125" y="592630"/>
                    </a:lnTo>
                    <a:lnTo>
                      <a:pt x="299565" y="590443"/>
                    </a:lnTo>
                    <a:lnTo>
                      <a:pt x="295192" y="588257"/>
                    </a:lnTo>
                    <a:lnTo>
                      <a:pt x="288632" y="586070"/>
                    </a:lnTo>
                    <a:lnTo>
                      <a:pt x="275512" y="586070"/>
                    </a:lnTo>
                    <a:lnTo>
                      <a:pt x="268953" y="590443"/>
                    </a:lnTo>
                    <a:lnTo>
                      <a:pt x="262393" y="592630"/>
                    </a:lnTo>
                    <a:lnTo>
                      <a:pt x="255833" y="597004"/>
                    </a:lnTo>
                    <a:lnTo>
                      <a:pt x="249273" y="599191"/>
                    </a:lnTo>
                    <a:lnTo>
                      <a:pt x="249273" y="610125"/>
                    </a:lnTo>
                    <a:lnTo>
                      <a:pt x="258020" y="636367"/>
                    </a:lnTo>
                    <a:lnTo>
                      <a:pt x="260206" y="647301"/>
                    </a:lnTo>
                    <a:lnTo>
                      <a:pt x="260206" y="658235"/>
                    </a:lnTo>
                    <a:lnTo>
                      <a:pt x="253646" y="669169"/>
                    </a:lnTo>
                    <a:lnTo>
                      <a:pt x="240527" y="675730"/>
                    </a:lnTo>
                    <a:lnTo>
                      <a:pt x="244900" y="691037"/>
                    </a:lnTo>
                    <a:lnTo>
                      <a:pt x="242713" y="706345"/>
                    </a:lnTo>
                    <a:lnTo>
                      <a:pt x="231780" y="719466"/>
                    </a:lnTo>
                    <a:lnTo>
                      <a:pt x="218661" y="728214"/>
                    </a:lnTo>
                    <a:lnTo>
                      <a:pt x="225220" y="750082"/>
                    </a:lnTo>
                    <a:lnTo>
                      <a:pt x="229594" y="769763"/>
                    </a:lnTo>
                    <a:lnTo>
                      <a:pt x="229594" y="791632"/>
                    </a:lnTo>
                    <a:lnTo>
                      <a:pt x="220847" y="811313"/>
                    </a:lnTo>
                    <a:lnTo>
                      <a:pt x="227407" y="824434"/>
                    </a:lnTo>
                    <a:lnTo>
                      <a:pt x="231780" y="839742"/>
                    </a:lnTo>
                    <a:lnTo>
                      <a:pt x="233967" y="855050"/>
                    </a:lnTo>
                    <a:lnTo>
                      <a:pt x="236154" y="868171"/>
                    </a:lnTo>
                    <a:lnTo>
                      <a:pt x="238340" y="874731"/>
                    </a:lnTo>
                    <a:lnTo>
                      <a:pt x="242713" y="881291"/>
                    </a:lnTo>
                    <a:lnTo>
                      <a:pt x="244900" y="885665"/>
                    </a:lnTo>
                    <a:lnTo>
                      <a:pt x="247087" y="892226"/>
                    </a:lnTo>
                    <a:lnTo>
                      <a:pt x="247087" y="896599"/>
                    </a:lnTo>
                    <a:lnTo>
                      <a:pt x="244900" y="900973"/>
                    </a:lnTo>
                    <a:lnTo>
                      <a:pt x="233967" y="905347"/>
                    </a:lnTo>
                    <a:lnTo>
                      <a:pt x="220847" y="900973"/>
                    </a:lnTo>
                    <a:lnTo>
                      <a:pt x="207728" y="892226"/>
                    </a:lnTo>
                    <a:lnTo>
                      <a:pt x="192421" y="881291"/>
                    </a:lnTo>
                    <a:lnTo>
                      <a:pt x="181488" y="872544"/>
                    </a:lnTo>
                    <a:lnTo>
                      <a:pt x="168369" y="892226"/>
                    </a:lnTo>
                    <a:lnTo>
                      <a:pt x="161809" y="898786"/>
                    </a:lnTo>
                    <a:lnTo>
                      <a:pt x="155249" y="903160"/>
                    </a:lnTo>
                    <a:lnTo>
                      <a:pt x="161809" y="918468"/>
                    </a:lnTo>
                    <a:lnTo>
                      <a:pt x="170555" y="931588"/>
                    </a:lnTo>
                    <a:lnTo>
                      <a:pt x="181488" y="942523"/>
                    </a:lnTo>
                    <a:lnTo>
                      <a:pt x="194608" y="946896"/>
                    </a:lnTo>
                    <a:lnTo>
                      <a:pt x="207728" y="933775"/>
                    </a:lnTo>
                    <a:lnTo>
                      <a:pt x="220847" y="929402"/>
                    </a:lnTo>
                    <a:lnTo>
                      <a:pt x="233967" y="933775"/>
                    </a:lnTo>
                    <a:lnTo>
                      <a:pt x="242713" y="944709"/>
                    </a:lnTo>
                    <a:lnTo>
                      <a:pt x="244900" y="962204"/>
                    </a:lnTo>
                    <a:lnTo>
                      <a:pt x="253646" y="964391"/>
                    </a:lnTo>
                    <a:lnTo>
                      <a:pt x="260206" y="964391"/>
                    </a:lnTo>
                    <a:lnTo>
                      <a:pt x="266766" y="966578"/>
                    </a:lnTo>
                    <a:lnTo>
                      <a:pt x="275512" y="968765"/>
                    </a:lnTo>
                    <a:lnTo>
                      <a:pt x="293005" y="986259"/>
                    </a:lnTo>
                    <a:lnTo>
                      <a:pt x="297378" y="992820"/>
                    </a:lnTo>
                    <a:lnTo>
                      <a:pt x="303938" y="999380"/>
                    </a:lnTo>
                    <a:lnTo>
                      <a:pt x="323618" y="1005941"/>
                    </a:lnTo>
                    <a:lnTo>
                      <a:pt x="330177" y="1010314"/>
                    </a:lnTo>
                    <a:lnTo>
                      <a:pt x="345484" y="1021248"/>
                    </a:lnTo>
                    <a:lnTo>
                      <a:pt x="356417" y="1034369"/>
                    </a:lnTo>
                    <a:lnTo>
                      <a:pt x="365163" y="1047490"/>
                    </a:lnTo>
                    <a:lnTo>
                      <a:pt x="362976" y="1058424"/>
                    </a:lnTo>
                    <a:lnTo>
                      <a:pt x="341110" y="1062798"/>
                    </a:lnTo>
                    <a:lnTo>
                      <a:pt x="321431" y="1058424"/>
                    </a:lnTo>
                    <a:lnTo>
                      <a:pt x="301752" y="1049677"/>
                    </a:lnTo>
                    <a:lnTo>
                      <a:pt x="284259" y="1038743"/>
                    </a:lnTo>
                    <a:lnTo>
                      <a:pt x="264579" y="1038743"/>
                    </a:lnTo>
                    <a:lnTo>
                      <a:pt x="244900" y="1032183"/>
                    </a:lnTo>
                    <a:lnTo>
                      <a:pt x="205541" y="1010314"/>
                    </a:lnTo>
                    <a:lnTo>
                      <a:pt x="183675" y="1012501"/>
                    </a:lnTo>
                    <a:lnTo>
                      <a:pt x="161809" y="1008127"/>
                    </a:lnTo>
                    <a:lnTo>
                      <a:pt x="139943" y="997193"/>
                    </a:lnTo>
                    <a:lnTo>
                      <a:pt x="120264" y="973138"/>
                    </a:lnTo>
                    <a:lnTo>
                      <a:pt x="102771" y="946896"/>
                    </a:lnTo>
                    <a:lnTo>
                      <a:pt x="96211" y="938149"/>
                    </a:lnTo>
                    <a:lnTo>
                      <a:pt x="87465" y="931588"/>
                    </a:lnTo>
                    <a:lnTo>
                      <a:pt x="74345" y="914094"/>
                    </a:lnTo>
                    <a:lnTo>
                      <a:pt x="65599" y="898786"/>
                    </a:lnTo>
                    <a:lnTo>
                      <a:pt x="59039" y="881291"/>
                    </a:lnTo>
                    <a:lnTo>
                      <a:pt x="54666" y="863797"/>
                    </a:lnTo>
                    <a:lnTo>
                      <a:pt x="45919" y="850676"/>
                    </a:lnTo>
                    <a:lnTo>
                      <a:pt x="32800" y="839742"/>
                    </a:lnTo>
                    <a:lnTo>
                      <a:pt x="45919" y="879105"/>
                    </a:lnTo>
                    <a:lnTo>
                      <a:pt x="65599" y="918468"/>
                    </a:lnTo>
                    <a:lnTo>
                      <a:pt x="74345" y="944709"/>
                    </a:lnTo>
                    <a:lnTo>
                      <a:pt x="85278" y="970951"/>
                    </a:lnTo>
                    <a:lnTo>
                      <a:pt x="107144" y="1003754"/>
                    </a:lnTo>
                    <a:lnTo>
                      <a:pt x="133383" y="1034369"/>
                    </a:lnTo>
                    <a:lnTo>
                      <a:pt x="159622" y="1067172"/>
                    </a:lnTo>
                    <a:lnTo>
                      <a:pt x="203354" y="1115282"/>
                    </a:lnTo>
                    <a:lnTo>
                      <a:pt x="247087" y="1152458"/>
                    </a:lnTo>
                    <a:lnTo>
                      <a:pt x="290819" y="1185260"/>
                    </a:lnTo>
                    <a:lnTo>
                      <a:pt x="336737" y="1211502"/>
                    </a:lnTo>
                    <a:lnTo>
                      <a:pt x="402335" y="1239931"/>
                    </a:lnTo>
                    <a:lnTo>
                      <a:pt x="463560" y="1263986"/>
                    </a:lnTo>
                    <a:lnTo>
                      <a:pt x="520412" y="1272734"/>
                    </a:lnTo>
                    <a:lnTo>
                      <a:pt x="575077" y="1281481"/>
                    </a:lnTo>
                    <a:lnTo>
                      <a:pt x="631928" y="1290228"/>
                    </a:lnTo>
                    <a:lnTo>
                      <a:pt x="688780" y="1292415"/>
                    </a:lnTo>
                    <a:lnTo>
                      <a:pt x="745632" y="1281481"/>
                    </a:lnTo>
                    <a:lnTo>
                      <a:pt x="767498" y="1281481"/>
                    </a:lnTo>
                    <a:lnTo>
                      <a:pt x="789364" y="1272734"/>
                    </a:lnTo>
                    <a:lnTo>
                      <a:pt x="769684" y="1253052"/>
                    </a:lnTo>
                    <a:lnTo>
                      <a:pt x="750005" y="1242118"/>
                    </a:lnTo>
                    <a:lnTo>
                      <a:pt x="730326" y="1233371"/>
                    </a:lnTo>
                    <a:lnTo>
                      <a:pt x="686594" y="1215876"/>
                    </a:lnTo>
                    <a:lnTo>
                      <a:pt x="666914" y="1204942"/>
                    </a:lnTo>
                    <a:lnTo>
                      <a:pt x="649421" y="1200568"/>
                    </a:lnTo>
                    <a:lnTo>
                      <a:pt x="614436" y="1204942"/>
                    </a:lnTo>
                    <a:lnTo>
                      <a:pt x="601316" y="1200568"/>
                    </a:lnTo>
                    <a:lnTo>
                      <a:pt x="590383" y="1194008"/>
                    </a:lnTo>
                    <a:lnTo>
                      <a:pt x="579450" y="1185260"/>
                    </a:lnTo>
                    <a:lnTo>
                      <a:pt x="564144" y="1180887"/>
                    </a:lnTo>
                    <a:lnTo>
                      <a:pt x="551024" y="1185260"/>
                    </a:lnTo>
                    <a:lnTo>
                      <a:pt x="535718" y="1189634"/>
                    </a:lnTo>
                    <a:lnTo>
                      <a:pt x="522598" y="1187447"/>
                    </a:lnTo>
                    <a:lnTo>
                      <a:pt x="507292" y="1180887"/>
                    </a:lnTo>
                    <a:lnTo>
                      <a:pt x="489799" y="1174326"/>
                    </a:lnTo>
                    <a:lnTo>
                      <a:pt x="474493" y="1165579"/>
                    </a:lnTo>
                    <a:lnTo>
                      <a:pt x="467933" y="1159019"/>
                    </a:lnTo>
                    <a:lnTo>
                      <a:pt x="459187" y="1145898"/>
                    </a:lnTo>
                    <a:lnTo>
                      <a:pt x="452627" y="1139337"/>
                    </a:lnTo>
                    <a:lnTo>
                      <a:pt x="439507" y="1134963"/>
                    </a:lnTo>
                    <a:lnTo>
                      <a:pt x="426388" y="1132777"/>
                    </a:lnTo>
                    <a:lnTo>
                      <a:pt x="415455" y="1128403"/>
                    </a:lnTo>
                    <a:lnTo>
                      <a:pt x="408895" y="1115282"/>
                    </a:lnTo>
                    <a:lnTo>
                      <a:pt x="404522" y="1104348"/>
                    </a:lnTo>
                    <a:lnTo>
                      <a:pt x="402335" y="1091227"/>
                    </a:lnTo>
                    <a:lnTo>
                      <a:pt x="389216" y="1082480"/>
                    </a:lnTo>
                    <a:lnTo>
                      <a:pt x="382656" y="1075919"/>
                    </a:lnTo>
                    <a:lnTo>
                      <a:pt x="378283" y="1067172"/>
                    </a:lnTo>
                    <a:lnTo>
                      <a:pt x="378283" y="1062798"/>
                    </a:lnTo>
                    <a:lnTo>
                      <a:pt x="380469" y="1056238"/>
                    </a:lnTo>
                    <a:lnTo>
                      <a:pt x="384842" y="1051864"/>
                    </a:lnTo>
                    <a:lnTo>
                      <a:pt x="384842" y="1045304"/>
                    </a:lnTo>
                    <a:lnTo>
                      <a:pt x="371723" y="1014688"/>
                    </a:lnTo>
                    <a:lnTo>
                      <a:pt x="367350" y="999380"/>
                    </a:lnTo>
                    <a:lnTo>
                      <a:pt x="367350" y="986259"/>
                    </a:lnTo>
                    <a:lnTo>
                      <a:pt x="376096" y="973138"/>
                    </a:lnTo>
                    <a:lnTo>
                      <a:pt x="380469" y="970951"/>
                    </a:lnTo>
                    <a:lnTo>
                      <a:pt x="397962" y="970951"/>
                    </a:lnTo>
                    <a:lnTo>
                      <a:pt x="402335" y="968765"/>
                    </a:lnTo>
                    <a:lnTo>
                      <a:pt x="404522" y="960017"/>
                    </a:lnTo>
                    <a:lnTo>
                      <a:pt x="404522" y="942523"/>
                    </a:lnTo>
                    <a:lnTo>
                      <a:pt x="406708" y="929402"/>
                    </a:lnTo>
                    <a:lnTo>
                      <a:pt x="417641" y="918468"/>
                    </a:lnTo>
                    <a:lnTo>
                      <a:pt x="452627" y="905347"/>
                    </a:lnTo>
                    <a:lnTo>
                      <a:pt x="465747" y="898786"/>
                    </a:lnTo>
                    <a:lnTo>
                      <a:pt x="470120" y="890039"/>
                    </a:lnTo>
                    <a:lnTo>
                      <a:pt x="474493" y="879105"/>
                    </a:lnTo>
                    <a:lnTo>
                      <a:pt x="476680" y="868171"/>
                    </a:lnTo>
                    <a:lnTo>
                      <a:pt x="481053" y="857236"/>
                    </a:lnTo>
                    <a:lnTo>
                      <a:pt x="491986" y="852863"/>
                    </a:lnTo>
                    <a:lnTo>
                      <a:pt x="507292" y="857236"/>
                    </a:lnTo>
                    <a:lnTo>
                      <a:pt x="520412" y="863797"/>
                    </a:lnTo>
                    <a:lnTo>
                      <a:pt x="535718" y="868171"/>
                    </a:lnTo>
                    <a:lnTo>
                      <a:pt x="557584" y="865984"/>
                    </a:lnTo>
                    <a:lnTo>
                      <a:pt x="577263" y="863797"/>
                    </a:lnTo>
                    <a:lnTo>
                      <a:pt x="596943" y="863797"/>
                    </a:lnTo>
                    <a:lnTo>
                      <a:pt x="618809" y="872544"/>
                    </a:lnTo>
                    <a:lnTo>
                      <a:pt x="638488" y="883478"/>
                    </a:lnTo>
                    <a:lnTo>
                      <a:pt x="660354" y="890039"/>
                    </a:lnTo>
                    <a:lnTo>
                      <a:pt x="677847" y="879105"/>
                    </a:lnTo>
                    <a:lnTo>
                      <a:pt x="693153" y="870357"/>
                    </a:lnTo>
                    <a:lnTo>
                      <a:pt x="708460" y="865984"/>
                    </a:lnTo>
                    <a:lnTo>
                      <a:pt x="723766" y="868171"/>
                    </a:lnTo>
                    <a:lnTo>
                      <a:pt x="739072" y="881291"/>
                    </a:lnTo>
                    <a:lnTo>
                      <a:pt x="765311" y="874731"/>
                    </a:lnTo>
                    <a:lnTo>
                      <a:pt x="791550" y="859423"/>
                    </a:lnTo>
                    <a:lnTo>
                      <a:pt x="798110" y="844115"/>
                    </a:lnTo>
                    <a:lnTo>
                      <a:pt x="802483" y="826621"/>
                    </a:lnTo>
                    <a:lnTo>
                      <a:pt x="813416" y="811313"/>
                    </a:lnTo>
                    <a:lnTo>
                      <a:pt x="830909" y="815687"/>
                    </a:lnTo>
                    <a:lnTo>
                      <a:pt x="846215" y="826621"/>
                    </a:lnTo>
                    <a:lnTo>
                      <a:pt x="859335" y="841929"/>
                    </a:lnTo>
                    <a:lnTo>
                      <a:pt x="868081" y="859423"/>
                    </a:lnTo>
                    <a:lnTo>
                      <a:pt x="870268" y="876918"/>
                    </a:lnTo>
                    <a:lnTo>
                      <a:pt x="865895" y="894412"/>
                    </a:lnTo>
                    <a:lnTo>
                      <a:pt x="854962" y="909720"/>
                    </a:lnTo>
                    <a:lnTo>
                      <a:pt x="876828" y="957830"/>
                    </a:lnTo>
                    <a:lnTo>
                      <a:pt x="896507" y="1008127"/>
                    </a:lnTo>
                    <a:lnTo>
                      <a:pt x="909627" y="1056238"/>
                    </a:lnTo>
                    <a:lnTo>
                      <a:pt x="896507" y="1073732"/>
                    </a:lnTo>
                    <a:lnTo>
                      <a:pt x="894321" y="1091227"/>
                    </a:lnTo>
                    <a:lnTo>
                      <a:pt x="896507" y="1108722"/>
                    </a:lnTo>
                    <a:lnTo>
                      <a:pt x="900881" y="1128403"/>
                    </a:lnTo>
                    <a:lnTo>
                      <a:pt x="900881" y="1145898"/>
                    </a:lnTo>
                    <a:lnTo>
                      <a:pt x="892134" y="1163392"/>
                    </a:lnTo>
                    <a:lnTo>
                      <a:pt x="898694" y="1178700"/>
                    </a:lnTo>
                    <a:lnTo>
                      <a:pt x="898694" y="1194008"/>
                    </a:lnTo>
                    <a:lnTo>
                      <a:pt x="889948" y="1207129"/>
                    </a:lnTo>
                    <a:lnTo>
                      <a:pt x="898694" y="1218063"/>
                    </a:lnTo>
                    <a:lnTo>
                      <a:pt x="907440" y="1222437"/>
                    </a:lnTo>
                    <a:lnTo>
                      <a:pt x="918373" y="1222437"/>
                    </a:lnTo>
                    <a:lnTo>
                      <a:pt x="929306" y="1224623"/>
                    </a:lnTo>
                    <a:lnTo>
                      <a:pt x="938053" y="1226810"/>
                    </a:lnTo>
                    <a:lnTo>
                      <a:pt x="964292" y="1213689"/>
                    </a:lnTo>
                    <a:lnTo>
                      <a:pt x="1008024" y="1174326"/>
                    </a:lnTo>
                    <a:lnTo>
                      <a:pt x="1056129" y="1134963"/>
                    </a:lnTo>
                    <a:lnTo>
                      <a:pt x="1093301" y="1097787"/>
                    </a:lnTo>
                    <a:lnTo>
                      <a:pt x="1126101" y="1056238"/>
                    </a:lnTo>
                    <a:lnTo>
                      <a:pt x="1152340" y="1014688"/>
                    </a:lnTo>
                    <a:lnTo>
                      <a:pt x="1196072" y="933775"/>
                    </a:lnTo>
                    <a:lnTo>
                      <a:pt x="1233244" y="850676"/>
                    </a:lnTo>
                    <a:lnTo>
                      <a:pt x="1259483" y="765390"/>
                    </a:lnTo>
                    <a:lnTo>
                      <a:pt x="1274789" y="684477"/>
                    </a:lnTo>
                    <a:lnTo>
                      <a:pt x="1263856" y="684477"/>
                    </a:lnTo>
                    <a:lnTo>
                      <a:pt x="1259483" y="680103"/>
                    </a:lnTo>
                    <a:lnTo>
                      <a:pt x="1255110" y="677917"/>
                    </a:lnTo>
                    <a:lnTo>
                      <a:pt x="1252923" y="673543"/>
                    </a:lnTo>
                    <a:lnTo>
                      <a:pt x="1248550" y="671356"/>
                    </a:lnTo>
                    <a:lnTo>
                      <a:pt x="1246364" y="669169"/>
                    </a:lnTo>
                    <a:lnTo>
                      <a:pt x="1239804" y="664796"/>
                    </a:lnTo>
                    <a:lnTo>
                      <a:pt x="1233244" y="664796"/>
                    </a:lnTo>
                    <a:lnTo>
                      <a:pt x="1226684" y="662609"/>
                    </a:lnTo>
                    <a:lnTo>
                      <a:pt x="1220124" y="662609"/>
                    </a:lnTo>
                    <a:lnTo>
                      <a:pt x="1213565" y="658235"/>
                    </a:lnTo>
                    <a:lnTo>
                      <a:pt x="1204818" y="651675"/>
                    </a:lnTo>
                    <a:lnTo>
                      <a:pt x="1198258" y="642927"/>
                    </a:lnTo>
                    <a:lnTo>
                      <a:pt x="1196072" y="638554"/>
                    </a:lnTo>
                    <a:lnTo>
                      <a:pt x="1191699" y="631993"/>
                    </a:lnTo>
                    <a:lnTo>
                      <a:pt x="1189512" y="627619"/>
                    </a:lnTo>
                    <a:lnTo>
                      <a:pt x="1187325" y="621059"/>
                    </a:lnTo>
                    <a:lnTo>
                      <a:pt x="1182952" y="616685"/>
                    </a:lnTo>
                    <a:lnTo>
                      <a:pt x="1150153" y="605751"/>
                    </a:lnTo>
                    <a:lnTo>
                      <a:pt x="1143593" y="601378"/>
                    </a:lnTo>
                    <a:lnTo>
                      <a:pt x="1134847" y="597004"/>
                    </a:lnTo>
                    <a:lnTo>
                      <a:pt x="1128287" y="592630"/>
                    </a:lnTo>
                    <a:lnTo>
                      <a:pt x="1123914" y="586070"/>
                    </a:lnTo>
                    <a:lnTo>
                      <a:pt x="1121727" y="572949"/>
                    </a:lnTo>
                    <a:lnTo>
                      <a:pt x="1126101" y="559828"/>
                    </a:lnTo>
                    <a:lnTo>
                      <a:pt x="1134847" y="544520"/>
                    </a:lnTo>
                    <a:lnTo>
                      <a:pt x="1137034" y="531399"/>
                    </a:lnTo>
                    <a:lnTo>
                      <a:pt x="1132660" y="522652"/>
                    </a:lnTo>
                    <a:lnTo>
                      <a:pt x="1130474" y="516091"/>
                    </a:lnTo>
                    <a:lnTo>
                      <a:pt x="1130474" y="492036"/>
                    </a:lnTo>
                    <a:lnTo>
                      <a:pt x="1119541" y="476728"/>
                    </a:lnTo>
                    <a:lnTo>
                      <a:pt x="1106421" y="470168"/>
                    </a:lnTo>
                    <a:lnTo>
                      <a:pt x="1093301" y="470168"/>
                    </a:lnTo>
                    <a:lnTo>
                      <a:pt x="1077995" y="472355"/>
                    </a:lnTo>
                    <a:lnTo>
                      <a:pt x="1062689" y="476728"/>
                    </a:lnTo>
                    <a:lnTo>
                      <a:pt x="1047383" y="470168"/>
                    </a:lnTo>
                    <a:lnTo>
                      <a:pt x="1034263" y="461421"/>
                    </a:lnTo>
                    <a:lnTo>
                      <a:pt x="1021144" y="454860"/>
                    </a:lnTo>
                    <a:lnTo>
                      <a:pt x="1005837" y="457047"/>
                    </a:lnTo>
                    <a:lnTo>
                      <a:pt x="1001464" y="461421"/>
                    </a:lnTo>
                    <a:lnTo>
                      <a:pt x="992718" y="474542"/>
                    </a:lnTo>
                    <a:lnTo>
                      <a:pt x="988345" y="478915"/>
                    </a:lnTo>
                    <a:lnTo>
                      <a:pt x="981785" y="483289"/>
                    </a:lnTo>
                    <a:lnTo>
                      <a:pt x="977412" y="485476"/>
                    </a:lnTo>
                    <a:lnTo>
                      <a:pt x="973038" y="483289"/>
                    </a:lnTo>
                    <a:lnTo>
                      <a:pt x="962105" y="483289"/>
                    </a:lnTo>
                    <a:lnTo>
                      <a:pt x="957732" y="485476"/>
                    </a:lnTo>
                    <a:lnTo>
                      <a:pt x="955546" y="502970"/>
                    </a:lnTo>
                    <a:lnTo>
                      <a:pt x="959919" y="520465"/>
                    </a:lnTo>
                    <a:lnTo>
                      <a:pt x="962105" y="537960"/>
                    </a:lnTo>
                    <a:lnTo>
                      <a:pt x="959919" y="553267"/>
                    </a:lnTo>
                    <a:lnTo>
                      <a:pt x="948986" y="566388"/>
                    </a:lnTo>
                    <a:lnTo>
                      <a:pt x="933680" y="581696"/>
                    </a:lnTo>
                    <a:lnTo>
                      <a:pt x="920560" y="592630"/>
                    </a:lnTo>
                    <a:lnTo>
                      <a:pt x="911814" y="605751"/>
                    </a:lnTo>
                    <a:lnTo>
                      <a:pt x="905254" y="618872"/>
                    </a:lnTo>
                    <a:lnTo>
                      <a:pt x="898694" y="629806"/>
                    </a:lnTo>
                    <a:lnTo>
                      <a:pt x="883388" y="636367"/>
                    </a:lnTo>
                    <a:lnTo>
                      <a:pt x="865895" y="634180"/>
                    </a:lnTo>
                    <a:lnTo>
                      <a:pt x="835282" y="616685"/>
                    </a:lnTo>
                    <a:lnTo>
                      <a:pt x="815603" y="610125"/>
                    </a:lnTo>
                    <a:lnTo>
                      <a:pt x="776244" y="605751"/>
                    </a:lnTo>
                    <a:lnTo>
                      <a:pt x="758751" y="601378"/>
                    </a:lnTo>
                    <a:lnTo>
                      <a:pt x="741259" y="590443"/>
                    </a:lnTo>
                    <a:lnTo>
                      <a:pt x="732512" y="577322"/>
                    </a:lnTo>
                    <a:lnTo>
                      <a:pt x="728139" y="568575"/>
                    </a:lnTo>
                    <a:lnTo>
                      <a:pt x="706273" y="546707"/>
                    </a:lnTo>
                    <a:lnTo>
                      <a:pt x="697527" y="531399"/>
                    </a:lnTo>
                    <a:lnTo>
                      <a:pt x="690967" y="513904"/>
                    </a:lnTo>
                    <a:lnTo>
                      <a:pt x="690967" y="500784"/>
                    </a:lnTo>
                    <a:lnTo>
                      <a:pt x="693153" y="489849"/>
                    </a:lnTo>
                    <a:lnTo>
                      <a:pt x="693153" y="478915"/>
                    </a:lnTo>
                    <a:lnTo>
                      <a:pt x="680034" y="457047"/>
                    </a:lnTo>
                    <a:lnTo>
                      <a:pt x="677847" y="443926"/>
                    </a:lnTo>
                    <a:lnTo>
                      <a:pt x="680034" y="432992"/>
                    </a:lnTo>
                    <a:lnTo>
                      <a:pt x="686594" y="422058"/>
                    </a:lnTo>
                    <a:lnTo>
                      <a:pt x="693153" y="408937"/>
                    </a:lnTo>
                    <a:lnTo>
                      <a:pt x="686594" y="378321"/>
                    </a:lnTo>
                    <a:lnTo>
                      <a:pt x="688780" y="349892"/>
                    </a:lnTo>
                    <a:lnTo>
                      <a:pt x="697527" y="321464"/>
                    </a:lnTo>
                    <a:lnTo>
                      <a:pt x="697527" y="295222"/>
                    </a:lnTo>
                    <a:lnTo>
                      <a:pt x="701900" y="288661"/>
                    </a:lnTo>
                    <a:lnTo>
                      <a:pt x="712833" y="290848"/>
                    </a:lnTo>
                    <a:lnTo>
                      <a:pt x="723766" y="295222"/>
                    </a:lnTo>
                    <a:lnTo>
                      <a:pt x="732512" y="301782"/>
                    </a:lnTo>
                    <a:lnTo>
                      <a:pt x="743445" y="299595"/>
                    </a:lnTo>
                    <a:lnTo>
                      <a:pt x="750005" y="290848"/>
                    </a:lnTo>
                    <a:lnTo>
                      <a:pt x="752192" y="279914"/>
                    </a:lnTo>
                    <a:lnTo>
                      <a:pt x="750005" y="266793"/>
                    </a:lnTo>
                    <a:lnTo>
                      <a:pt x="752192" y="253672"/>
                    </a:lnTo>
                    <a:lnTo>
                      <a:pt x="758751" y="244925"/>
                    </a:lnTo>
                    <a:lnTo>
                      <a:pt x="771871" y="238364"/>
                    </a:lnTo>
                    <a:lnTo>
                      <a:pt x="765311" y="216496"/>
                    </a:lnTo>
                    <a:lnTo>
                      <a:pt x="765311" y="192441"/>
                    </a:lnTo>
                    <a:lnTo>
                      <a:pt x="782804" y="188067"/>
                    </a:lnTo>
                    <a:lnTo>
                      <a:pt x="800297" y="188067"/>
                    </a:lnTo>
                    <a:lnTo>
                      <a:pt x="800297" y="177133"/>
                    </a:lnTo>
                    <a:lnTo>
                      <a:pt x="804670" y="164012"/>
                    </a:lnTo>
                    <a:lnTo>
                      <a:pt x="813416" y="153078"/>
                    </a:lnTo>
                    <a:lnTo>
                      <a:pt x="830909" y="159638"/>
                    </a:lnTo>
                    <a:lnTo>
                      <a:pt x="848402" y="172759"/>
                    </a:lnTo>
                    <a:lnTo>
                      <a:pt x="863708" y="164012"/>
                    </a:lnTo>
                    <a:lnTo>
                      <a:pt x="879014" y="161825"/>
                    </a:lnTo>
                    <a:lnTo>
                      <a:pt x="894321" y="164012"/>
                    </a:lnTo>
                    <a:lnTo>
                      <a:pt x="911814" y="164012"/>
                    </a:lnTo>
                    <a:lnTo>
                      <a:pt x="927120" y="161825"/>
                    </a:lnTo>
                    <a:lnTo>
                      <a:pt x="942426" y="146517"/>
                    </a:lnTo>
                    <a:lnTo>
                      <a:pt x="966479" y="146517"/>
                    </a:lnTo>
                    <a:lnTo>
                      <a:pt x="979598" y="144331"/>
                    </a:lnTo>
                    <a:lnTo>
                      <a:pt x="990531" y="137770"/>
                    </a:lnTo>
                    <a:lnTo>
                      <a:pt x="977412" y="133397"/>
                    </a:lnTo>
                    <a:lnTo>
                      <a:pt x="966479" y="129023"/>
                    </a:lnTo>
                    <a:lnTo>
                      <a:pt x="953359" y="129023"/>
                    </a:lnTo>
                    <a:lnTo>
                      <a:pt x="940239" y="135583"/>
                    </a:lnTo>
                    <a:lnTo>
                      <a:pt x="929306" y="144331"/>
                    </a:lnTo>
                    <a:lnTo>
                      <a:pt x="918373" y="150891"/>
                    </a:lnTo>
                    <a:lnTo>
                      <a:pt x="905254" y="153078"/>
                    </a:lnTo>
                    <a:lnTo>
                      <a:pt x="898694" y="150891"/>
                    </a:lnTo>
                    <a:lnTo>
                      <a:pt x="894321" y="148704"/>
                    </a:lnTo>
                    <a:lnTo>
                      <a:pt x="885574" y="139957"/>
                    </a:lnTo>
                    <a:lnTo>
                      <a:pt x="879014" y="135583"/>
                    </a:lnTo>
                    <a:lnTo>
                      <a:pt x="863708" y="144331"/>
                    </a:lnTo>
                    <a:lnTo>
                      <a:pt x="848402" y="150891"/>
                    </a:lnTo>
                    <a:lnTo>
                      <a:pt x="833096" y="150891"/>
                    </a:lnTo>
                    <a:lnTo>
                      <a:pt x="819976" y="139957"/>
                    </a:lnTo>
                    <a:lnTo>
                      <a:pt x="784991" y="148704"/>
                    </a:lnTo>
                    <a:lnTo>
                      <a:pt x="767498" y="148704"/>
                    </a:lnTo>
                    <a:lnTo>
                      <a:pt x="750005" y="139957"/>
                    </a:lnTo>
                    <a:lnTo>
                      <a:pt x="739072" y="146517"/>
                    </a:lnTo>
                    <a:lnTo>
                      <a:pt x="725952" y="153078"/>
                    </a:lnTo>
                    <a:lnTo>
                      <a:pt x="712833" y="155265"/>
                    </a:lnTo>
                    <a:lnTo>
                      <a:pt x="699713" y="150891"/>
                    </a:lnTo>
                    <a:lnTo>
                      <a:pt x="693153" y="144331"/>
                    </a:lnTo>
                    <a:lnTo>
                      <a:pt x="684407" y="133397"/>
                    </a:lnTo>
                    <a:lnTo>
                      <a:pt x="675661" y="126836"/>
                    </a:lnTo>
                    <a:lnTo>
                      <a:pt x="664727" y="122462"/>
                    </a:lnTo>
                    <a:lnTo>
                      <a:pt x="671287" y="135583"/>
                    </a:lnTo>
                    <a:lnTo>
                      <a:pt x="682220" y="150891"/>
                    </a:lnTo>
                    <a:lnTo>
                      <a:pt x="686594" y="164012"/>
                    </a:lnTo>
                    <a:lnTo>
                      <a:pt x="686594" y="168386"/>
                    </a:lnTo>
                    <a:lnTo>
                      <a:pt x="684407" y="172759"/>
                    </a:lnTo>
                    <a:lnTo>
                      <a:pt x="682220" y="174946"/>
                    </a:lnTo>
                    <a:lnTo>
                      <a:pt x="682220" y="183694"/>
                    </a:lnTo>
                    <a:lnTo>
                      <a:pt x="693153" y="188067"/>
                    </a:lnTo>
                    <a:lnTo>
                      <a:pt x="706273" y="188067"/>
                    </a:lnTo>
                    <a:lnTo>
                      <a:pt x="719393" y="190254"/>
                    </a:lnTo>
                    <a:lnTo>
                      <a:pt x="730326" y="201188"/>
                    </a:lnTo>
                    <a:lnTo>
                      <a:pt x="734699" y="209935"/>
                    </a:lnTo>
                    <a:lnTo>
                      <a:pt x="739072" y="236177"/>
                    </a:lnTo>
                    <a:lnTo>
                      <a:pt x="736885" y="249298"/>
                    </a:lnTo>
                    <a:lnTo>
                      <a:pt x="732512" y="255859"/>
                    </a:lnTo>
                    <a:lnTo>
                      <a:pt x="723766" y="258046"/>
                    </a:lnTo>
                    <a:lnTo>
                      <a:pt x="717206" y="255859"/>
                    </a:lnTo>
                    <a:lnTo>
                      <a:pt x="708460" y="253672"/>
                    </a:lnTo>
                    <a:lnTo>
                      <a:pt x="701900" y="255859"/>
                    </a:lnTo>
                    <a:lnTo>
                      <a:pt x="693153" y="264606"/>
                    </a:lnTo>
                    <a:lnTo>
                      <a:pt x="675661" y="260232"/>
                    </a:lnTo>
                    <a:lnTo>
                      <a:pt x="658168" y="253672"/>
                    </a:lnTo>
                    <a:lnTo>
                      <a:pt x="638488" y="251485"/>
                    </a:lnTo>
                    <a:lnTo>
                      <a:pt x="642861" y="266793"/>
                    </a:lnTo>
                    <a:lnTo>
                      <a:pt x="649421" y="277727"/>
                    </a:lnTo>
                    <a:lnTo>
                      <a:pt x="653794" y="290848"/>
                    </a:lnTo>
                    <a:lnTo>
                      <a:pt x="653794" y="297409"/>
                    </a:lnTo>
                    <a:lnTo>
                      <a:pt x="651608" y="303969"/>
                    </a:lnTo>
                    <a:lnTo>
                      <a:pt x="651608" y="317090"/>
                    </a:lnTo>
                    <a:lnTo>
                      <a:pt x="655981" y="332398"/>
                    </a:lnTo>
                    <a:lnTo>
                      <a:pt x="664727" y="345519"/>
                    </a:lnTo>
                    <a:lnTo>
                      <a:pt x="671287" y="360827"/>
                    </a:lnTo>
                    <a:lnTo>
                      <a:pt x="671287" y="391442"/>
                    </a:lnTo>
                    <a:lnTo>
                      <a:pt x="669101" y="408937"/>
                    </a:lnTo>
                    <a:lnTo>
                      <a:pt x="666914" y="419871"/>
                    </a:lnTo>
                    <a:lnTo>
                      <a:pt x="658168" y="435179"/>
                    </a:lnTo>
                    <a:lnTo>
                      <a:pt x="647235" y="443926"/>
                    </a:lnTo>
                    <a:lnTo>
                      <a:pt x="631928" y="448300"/>
                    </a:lnTo>
                    <a:lnTo>
                      <a:pt x="616622" y="448300"/>
                    </a:lnTo>
                    <a:lnTo>
                      <a:pt x="590383" y="443926"/>
                    </a:lnTo>
                    <a:lnTo>
                      <a:pt x="572890" y="437366"/>
                    </a:lnTo>
                    <a:lnTo>
                      <a:pt x="555397" y="426431"/>
                    </a:lnTo>
                    <a:lnTo>
                      <a:pt x="542278" y="413310"/>
                    </a:lnTo>
                    <a:lnTo>
                      <a:pt x="540091" y="402376"/>
                    </a:lnTo>
                    <a:lnTo>
                      <a:pt x="544464" y="376134"/>
                    </a:lnTo>
                    <a:lnTo>
                      <a:pt x="542278" y="363013"/>
                    </a:lnTo>
                    <a:lnTo>
                      <a:pt x="531345" y="356453"/>
                    </a:lnTo>
                    <a:lnTo>
                      <a:pt x="524785" y="345519"/>
                    </a:lnTo>
                    <a:lnTo>
                      <a:pt x="524785" y="334585"/>
                    </a:lnTo>
                    <a:lnTo>
                      <a:pt x="526972" y="321464"/>
                    </a:lnTo>
                    <a:lnTo>
                      <a:pt x="531345" y="310530"/>
                    </a:lnTo>
                    <a:lnTo>
                      <a:pt x="524785" y="303969"/>
                    </a:lnTo>
                    <a:lnTo>
                      <a:pt x="520412" y="301782"/>
                    </a:lnTo>
                    <a:lnTo>
                      <a:pt x="518225" y="299595"/>
                    </a:lnTo>
                    <a:lnTo>
                      <a:pt x="513852" y="297409"/>
                    </a:lnTo>
                    <a:lnTo>
                      <a:pt x="511665" y="282101"/>
                    </a:lnTo>
                    <a:lnTo>
                      <a:pt x="513852" y="264606"/>
                    </a:lnTo>
                    <a:lnTo>
                      <a:pt x="513852" y="247112"/>
                    </a:lnTo>
                    <a:lnTo>
                      <a:pt x="509479" y="212122"/>
                    </a:lnTo>
                    <a:lnTo>
                      <a:pt x="502919" y="199001"/>
                    </a:lnTo>
                    <a:lnTo>
                      <a:pt x="489799" y="188067"/>
                    </a:lnTo>
                    <a:lnTo>
                      <a:pt x="472307" y="183694"/>
                    </a:lnTo>
                    <a:lnTo>
                      <a:pt x="483240" y="196814"/>
                    </a:lnTo>
                    <a:lnTo>
                      <a:pt x="489799" y="212122"/>
                    </a:lnTo>
                    <a:lnTo>
                      <a:pt x="489799" y="229617"/>
                    </a:lnTo>
                    <a:lnTo>
                      <a:pt x="487613" y="244925"/>
                    </a:lnTo>
                    <a:lnTo>
                      <a:pt x="476680" y="253672"/>
                    </a:lnTo>
                    <a:lnTo>
                      <a:pt x="465747" y="253672"/>
                    </a:lnTo>
                    <a:lnTo>
                      <a:pt x="461374" y="251485"/>
                    </a:lnTo>
                    <a:lnTo>
                      <a:pt x="459187" y="249298"/>
                    </a:lnTo>
                    <a:lnTo>
                      <a:pt x="454814" y="249298"/>
                    </a:lnTo>
                    <a:lnTo>
                      <a:pt x="450441" y="251485"/>
                    </a:lnTo>
                    <a:lnTo>
                      <a:pt x="446067" y="264606"/>
                    </a:lnTo>
                    <a:lnTo>
                      <a:pt x="437321" y="277727"/>
                    </a:lnTo>
                    <a:lnTo>
                      <a:pt x="426388" y="286474"/>
                    </a:lnTo>
                    <a:lnTo>
                      <a:pt x="413268" y="284288"/>
                    </a:lnTo>
                    <a:lnTo>
                      <a:pt x="402335" y="273353"/>
                    </a:lnTo>
                    <a:lnTo>
                      <a:pt x="393589" y="247112"/>
                    </a:lnTo>
                    <a:lnTo>
                      <a:pt x="387029" y="233991"/>
                    </a:lnTo>
                    <a:lnTo>
                      <a:pt x="382656" y="231804"/>
                    </a:lnTo>
                    <a:lnTo>
                      <a:pt x="369536" y="227430"/>
                    </a:lnTo>
                    <a:lnTo>
                      <a:pt x="365163" y="225243"/>
                    </a:lnTo>
                    <a:lnTo>
                      <a:pt x="358603" y="220870"/>
                    </a:lnTo>
                    <a:lnTo>
                      <a:pt x="352043" y="205562"/>
                    </a:lnTo>
                    <a:lnTo>
                      <a:pt x="354230" y="190254"/>
                    </a:lnTo>
                    <a:lnTo>
                      <a:pt x="356417" y="172759"/>
                    </a:lnTo>
                    <a:lnTo>
                      <a:pt x="356417" y="155265"/>
                    </a:lnTo>
                    <a:lnTo>
                      <a:pt x="352043" y="139957"/>
                    </a:lnTo>
                    <a:lnTo>
                      <a:pt x="341110" y="129023"/>
                    </a:lnTo>
                    <a:lnTo>
                      <a:pt x="310498" y="107155"/>
                    </a:lnTo>
                    <a:lnTo>
                      <a:pt x="282072" y="131210"/>
                    </a:lnTo>
                    <a:lnTo>
                      <a:pt x="251460" y="159638"/>
                    </a:lnTo>
                    <a:lnTo>
                      <a:pt x="223034" y="188067"/>
                    </a:lnTo>
                    <a:lnTo>
                      <a:pt x="207728" y="201188"/>
                    </a:lnTo>
                    <a:lnTo>
                      <a:pt x="190235" y="214309"/>
                    </a:lnTo>
                    <a:lnTo>
                      <a:pt x="174929" y="227430"/>
                    </a:lnTo>
                    <a:lnTo>
                      <a:pt x="161809" y="244925"/>
                    </a:lnTo>
                    <a:lnTo>
                      <a:pt x="150876" y="260232"/>
                    </a:lnTo>
                    <a:lnTo>
                      <a:pt x="137756" y="277727"/>
                    </a:lnTo>
                    <a:lnTo>
                      <a:pt x="111517" y="306156"/>
                    </a:lnTo>
                    <a:lnTo>
                      <a:pt x="91838" y="336771"/>
                    </a:lnTo>
                    <a:lnTo>
                      <a:pt x="78718" y="365200"/>
                    </a:lnTo>
                    <a:lnTo>
                      <a:pt x="83091" y="371761"/>
                    </a:lnTo>
                    <a:lnTo>
                      <a:pt x="85278" y="380508"/>
                    </a:lnTo>
                    <a:lnTo>
                      <a:pt x="87465" y="387068"/>
                    </a:lnTo>
                    <a:lnTo>
                      <a:pt x="91838" y="395816"/>
                    </a:lnTo>
                    <a:lnTo>
                      <a:pt x="118077" y="404563"/>
                    </a:lnTo>
                    <a:lnTo>
                      <a:pt x="131197" y="411124"/>
                    </a:lnTo>
                    <a:lnTo>
                      <a:pt x="144316" y="424245"/>
                    </a:lnTo>
                    <a:lnTo>
                      <a:pt x="144316" y="443926"/>
                    </a:lnTo>
                    <a:lnTo>
                      <a:pt x="135570" y="463607"/>
                    </a:lnTo>
                    <a:lnTo>
                      <a:pt x="122450" y="485476"/>
                    </a:lnTo>
                    <a:lnTo>
                      <a:pt x="126823" y="494223"/>
                    </a:lnTo>
                    <a:lnTo>
                      <a:pt x="131197" y="507344"/>
                    </a:lnTo>
                    <a:lnTo>
                      <a:pt x="131197" y="516091"/>
                    </a:lnTo>
                    <a:close/>
                    <a:moveTo>
                      <a:pt x="944613" y="104968"/>
                    </a:moveTo>
                    <a:lnTo>
                      <a:pt x="920560" y="91847"/>
                    </a:lnTo>
                    <a:lnTo>
                      <a:pt x="896507" y="83099"/>
                    </a:lnTo>
                    <a:lnTo>
                      <a:pt x="870268" y="74352"/>
                    </a:lnTo>
                    <a:lnTo>
                      <a:pt x="835282" y="61231"/>
                    </a:lnTo>
                    <a:lnTo>
                      <a:pt x="802483" y="48110"/>
                    </a:lnTo>
                    <a:lnTo>
                      <a:pt x="767498" y="37176"/>
                    </a:lnTo>
                    <a:lnTo>
                      <a:pt x="734699" y="30616"/>
                    </a:lnTo>
                    <a:lnTo>
                      <a:pt x="693153" y="24055"/>
                    </a:lnTo>
                    <a:lnTo>
                      <a:pt x="655981" y="21868"/>
                    </a:lnTo>
                    <a:lnTo>
                      <a:pt x="616622" y="19681"/>
                    </a:lnTo>
                    <a:lnTo>
                      <a:pt x="570704" y="17495"/>
                    </a:lnTo>
                    <a:lnTo>
                      <a:pt x="511665" y="28429"/>
                    </a:lnTo>
                    <a:lnTo>
                      <a:pt x="450441" y="45923"/>
                    </a:lnTo>
                    <a:lnTo>
                      <a:pt x="417641" y="54671"/>
                    </a:lnTo>
                    <a:lnTo>
                      <a:pt x="356417" y="76539"/>
                    </a:lnTo>
                    <a:lnTo>
                      <a:pt x="327991" y="94034"/>
                    </a:lnTo>
                    <a:lnTo>
                      <a:pt x="343297" y="111528"/>
                    </a:lnTo>
                    <a:lnTo>
                      <a:pt x="356417" y="126836"/>
                    </a:lnTo>
                    <a:lnTo>
                      <a:pt x="367350" y="139957"/>
                    </a:lnTo>
                    <a:lnTo>
                      <a:pt x="371723" y="157452"/>
                    </a:lnTo>
                    <a:lnTo>
                      <a:pt x="371723" y="174946"/>
                    </a:lnTo>
                    <a:lnTo>
                      <a:pt x="367350" y="192441"/>
                    </a:lnTo>
                    <a:lnTo>
                      <a:pt x="371723" y="207749"/>
                    </a:lnTo>
                    <a:lnTo>
                      <a:pt x="384842" y="209935"/>
                    </a:lnTo>
                    <a:lnTo>
                      <a:pt x="395775" y="218683"/>
                    </a:lnTo>
                    <a:lnTo>
                      <a:pt x="402335" y="231804"/>
                    </a:lnTo>
                    <a:lnTo>
                      <a:pt x="408895" y="242738"/>
                    </a:lnTo>
                    <a:lnTo>
                      <a:pt x="415455" y="255859"/>
                    </a:lnTo>
                    <a:lnTo>
                      <a:pt x="422015" y="266793"/>
                    </a:lnTo>
                    <a:lnTo>
                      <a:pt x="430761" y="260232"/>
                    </a:lnTo>
                    <a:lnTo>
                      <a:pt x="432948" y="251485"/>
                    </a:lnTo>
                    <a:lnTo>
                      <a:pt x="435134" y="240551"/>
                    </a:lnTo>
                    <a:lnTo>
                      <a:pt x="437321" y="231804"/>
                    </a:lnTo>
                    <a:lnTo>
                      <a:pt x="443881" y="229617"/>
                    </a:lnTo>
                    <a:lnTo>
                      <a:pt x="450441" y="231804"/>
                    </a:lnTo>
                    <a:lnTo>
                      <a:pt x="457000" y="231804"/>
                    </a:lnTo>
                    <a:lnTo>
                      <a:pt x="463560" y="233991"/>
                    </a:lnTo>
                    <a:lnTo>
                      <a:pt x="470120" y="231804"/>
                    </a:lnTo>
                    <a:lnTo>
                      <a:pt x="472307" y="218683"/>
                    </a:lnTo>
                    <a:lnTo>
                      <a:pt x="467933" y="205562"/>
                    </a:lnTo>
                    <a:lnTo>
                      <a:pt x="457000" y="192441"/>
                    </a:lnTo>
                    <a:lnTo>
                      <a:pt x="457000" y="179320"/>
                    </a:lnTo>
                    <a:lnTo>
                      <a:pt x="459187" y="172759"/>
                    </a:lnTo>
                    <a:lnTo>
                      <a:pt x="470120" y="161825"/>
                    </a:lnTo>
                    <a:lnTo>
                      <a:pt x="485426" y="166199"/>
                    </a:lnTo>
                    <a:lnTo>
                      <a:pt x="502919" y="174946"/>
                    </a:lnTo>
                    <a:lnTo>
                      <a:pt x="516039" y="183694"/>
                    </a:lnTo>
                    <a:lnTo>
                      <a:pt x="520412" y="188067"/>
                    </a:lnTo>
                    <a:lnTo>
                      <a:pt x="522598" y="194628"/>
                    </a:lnTo>
                    <a:lnTo>
                      <a:pt x="524785" y="203375"/>
                    </a:lnTo>
                    <a:lnTo>
                      <a:pt x="529158" y="216496"/>
                    </a:lnTo>
                    <a:lnTo>
                      <a:pt x="531345" y="236177"/>
                    </a:lnTo>
                    <a:lnTo>
                      <a:pt x="529158" y="253672"/>
                    </a:lnTo>
                    <a:lnTo>
                      <a:pt x="529158" y="271167"/>
                    </a:lnTo>
                    <a:lnTo>
                      <a:pt x="531345" y="286474"/>
                    </a:lnTo>
                    <a:lnTo>
                      <a:pt x="542278" y="293035"/>
                    </a:lnTo>
                    <a:lnTo>
                      <a:pt x="548838" y="301782"/>
                    </a:lnTo>
                    <a:lnTo>
                      <a:pt x="548838" y="314903"/>
                    </a:lnTo>
                    <a:lnTo>
                      <a:pt x="546651" y="325837"/>
                    </a:lnTo>
                    <a:lnTo>
                      <a:pt x="542278" y="336771"/>
                    </a:lnTo>
                    <a:lnTo>
                      <a:pt x="555397" y="343332"/>
                    </a:lnTo>
                    <a:lnTo>
                      <a:pt x="559771" y="354266"/>
                    </a:lnTo>
                    <a:lnTo>
                      <a:pt x="559771" y="382695"/>
                    </a:lnTo>
                    <a:lnTo>
                      <a:pt x="557584" y="395816"/>
                    </a:lnTo>
                    <a:lnTo>
                      <a:pt x="559771" y="404563"/>
                    </a:lnTo>
                    <a:lnTo>
                      <a:pt x="570704" y="415497"/>
                    </a:lnTo>
                    <a:lnTo>
                      <a:pt x="588196" y="424245"/>
                    </a:lnTo>
                    <a:lnTo>
                      <a:pt x="601316" y="426431"/>
                    </a:lnTo>
                    <a:lnTo>
                      <a:pt x="610062" y="428618"/>
                    </a:lnTo>
                    <a:lnTo>
                      <a:pt x="638488" y="428618"/>
                    </a:lnTo>
                    <a:lnTo>
                      <a:pt x="647235" y="424245"/>
                    </a:lnTo>
                    <a:lnTo>
                      <a:pt x="653794" y="411124"/>
                    </a:lnTo>
                    <a:lnTo>
                      <a:pt x="655981" y="393629"/>
                    </a:lnTo>
                    <a:lnTo>
                      <a:pt x="653794" y="376134"/>
                    </a:lnTo>
                    <a:lnTo>
                      <a:pt x="651608" y="360827"/>
                    </a:lnTo>
                    <a:lnTo>
                      <a:pt x="642861" y="336771"/>
                    </a:lnTo>
                    <a:lnTo>
                      <a:pt x="627555" y="312716"/>
                    </a:lnTo>
                    <a:lnTo>
                      <a:pt x="634115" y="299595"/>
                    </a:lnTo>
                    <a:lnTo>
                      <a:pt x="634115" y="286474"/>
                    </a:lnTo>
                    <a:lnTo>
                      <a:pt x="629742" y="271167"/>
                    </a:lnTo>
                    <a:lnTo>
                      <a:pt x="623182" y="258046"/>
                    </a:lnTo>
                    <a:lnTo>
                      <a:pt x="620995" y="247112"/>
                    </a:lnTo>
                    <a:lnTo>
                      <a:pt x="625369" y="236177"/>
                    </a:lnTo>
                    <a:lnTo>
                      <a:pt x="636302" y="229617"/>
                    </a:lnTo>
                    <a:lnTo>
                      <a:pt x="649421" y="231804"/>
                    </a:lnTo>
                    <a:lnTo>
                      <a:pt x="662541" y="236177"/>
                    </a:lnTo>
                    <a:lnTo>
                      <a:pt x="673474" y="242738"/>
                    </a:lnTo>
                    <a:lnTo>
                      <a:pt x="686594" y="244925"/>
                    </a:lnTo>
                    <a:lnTo>
                      <a:pt x="693153" y="240551"/>
                    </a:lnTo>
                    <a:lnTo>
                      <a:pt x="697527" y="236177"/>
                    </a:lnTo>
                    <a:lnTo>
                      <a:pt x="704086" y="233991"/>
                    </a:lnTo>
                    <a:lnTo>
                      <a:pt x="719393" y="233991"/>
                    </a:lnTo>
                    <a:lnTo>
                      <a:pt x="719393" y="227430"/>
                    </a:lnTo>
                    <a:lnTo>
                      <a:pt x="717206" y="220870"/>
                    </a:lnTo>
                    <a:lnTo>
                      <a:pt x="717206" y="212122"/>
                    </a:lnTo>
                    <a:lnTo>
                      <a:pt x="715019" y="205562"/>
                    </a:lnTo>
                    <a:lnTo>
                      <a:pt x="701900" y="205562"/>
                    </a:lnTo>
                    <a:lnTo>
                      <a:pt x="688780" y="207749"/>
                    </a:lnTo>
                    <a:lnTo>
                      <a:pt x="675661" y="201188"/>
                    </a:lnTo>
                    <a:lnTo>
                      <a:pt x="664727" y="188067"/>
                    </a:lnTo>
                    <a:lnTo>
                      <a:pt x="662541" y="174946"/>
                    </a:lnTo>
                    <a:lnTo>
                      <a:pt x="666914" y="159638"/>
                    </a:lnTo>
                    <a:lnTo>
                      <a:pt x="658168" y="148704"/>
                    </a:lnTo>
                    <a:lnTo>
                      <a:pt x="651608" y="133397"/>
                    </a:lnTo>
                    <a:lnTo>
                      <a:pt x="649421" y="120276"/>
                    </a:lnTo>
                    <a:lnTo>
                      <a:pt x="653794" y="109341"/>
                    </a:lnTo>
                    <a:lnTo>
                      <a:pt x="666914" y="100594"/>
                    </a:lnTo>
                    <a:lnTo>
                      <a:pt x="682220" y="107155"/>
                    </a:lnTo>
                    <a:lnTo>
                      <a:pt x="695340" y="120276"/>
                    </a:lnTo>
                    <a:lnTo>
                      <a:pt x="708460" y="135583"/>
                    </a:lnTo>
                    <a:lnTo>
                      <a:pt x="721579" y="133397"/>
                    </a:lnTo>
                    <a:lnTo>
                      <a:pt x="732512" y="126836"/>
                    </a:lnTo>
                    <a:lnTo>
                      <a:pt x="745632" y="122462"/>
                    </a:lnTo>
                    <a:lnTo>
                      <a:pt x="756565" y="122462"/>
                    </a:lnTo>
                    <a:lnTo>
                      <a:pt x="769684" y="131210"/>
                    </a:lnTo>
                    <a:lnTo>
                      <a:pt x="804670" y="122462"/>
                    </a:lnTo>
                    <a:lnTo>
                      <a:pt x="824349" y="122462"/>
                    </a:lnTo>
                    <a:lnTo>
                      <a:pt x="841842" y="133397"/>
                    </a:lnTo>
                    <a:lnTo>
                      <a:pt x="863708" y="120276"/>
                    </a:lnTo>
                    <a:lnTo>
                      <a:pt x="885574" y="120276"/>
                    </a:lnTo>
                    <a:lnTo>
                      <a:pt x="905254" y="133397"/>
                    </a:lnTo>
                    <a:lnTo>
                      <a:pt x="935866" y="118089"/>
                    </a:lnTo>
                    <a:lnTo>
                      <a:pt x="944613" y="107155"/>
                    </a:lnTo>
                    <a:lnTo>
                      <a:pt x="944613" y="104968"/>
                    </a:lnTo>
                    <a:close/>
                    <a:moveTo>
                      <a:pt x="819976" y="833181"/>
                    </a:moveTo>
                    <a:lnTo>
                      <a:pt x="813416" y="844115"/>
                    </a:lnTo>
                    <a:lnTo>
                      <a:pt x="811230" y="859423"/>
                    </a:lnTo>
                    <a:lnTo>
                      <a:pt x="802483" y="874731"/>
                    </a:lnTo>
                    <a:lnTo>
                      <a:pt x="787177" y="887852"/>
                    </a:lnTo>
                    <a:lnTo>
                      <a:pt x="767498" y="894412"/>
                    </a:lnTo>
                    <a:lnTo>
                      <a:pt x="745632" y="898786"/>
                    </a:lnTo>
                    <a:lnTo>
                      <a:pt x="725952" y="894412"/>
                    </a:lnTo>
                    <a:lnTo>
                      <a:pt x="710646" y="883478"/>
                    </a:lnTo>
                    <a:lnTo>
                      <a:pt x="686594" y="896599"/>
                    </a:lnTo>
                    <a:lnTo>
                      <a:pt x="662541" y="911907"/>
                    </a:lnTo>
                    <a:lnTo>
                      <a:pt x="629742" y="898786"/>
                    </a:lnTo>
                    <a:lnTo>
                      <a:pt x="596943" y="883478"/>
                    </a:lnTo>
                    <a:lnTo>
                      <a:pt x="561957" y="885665"/>
                    </a:lnTo>
                    <a:lnTo>
                      <a:pt x="529158" y="883478"/>
                    </a:lnTo>
                    <a:lnTo>
                      <a:pt x="496359" y="874731"/>
                    </a:lnTo>
                    <a:lnTo>
                      <a:pt x="489799" y="883478"/>
                    </a:lnTo>
                    <a:lnTo>
                      <a:pt x="485426" y="896599"/>
                    </a:lnTo>
                    <a:lnTo>
                      <a:pt x="481053" y="907533"/>
                    </a:lnTo>
                    <a:lnTo>
                      <a:pt x="474493" y="916281"/>
                    </a:lnTo>
                    <a:lnTo>
                      <a:pt x="459187" y="925028"/>
                    </a:lnTo>
                    <a:lnTo>
                      <a:pt x="441694" y="929402"/>
                    </a:lnTo>
                    <a:lnTo>
                      <a:pt x="426388" y="938149"/>
                    </a:lnTo>
                    <a:lnTo>
                      <a:pt x="422015" y="953457"/>
                    </a:lnTo>
                    <a:lnTo>
                      <a:pt x="419828" y="968765"/>
                    </a:lnTo>
                    <a:lnTo>
                      <a:pt x="417641" y="979699"/>
                    </a:lnTo>
                    <a:lnTo>
                      <a:pt x="413268" y="984072"/>
                    </a:lnTo>
                    <a:lnTo>
                      <a:pt x="408895" y="986259"/>
                    </a:lnTo>
                    <a:lnTo>
                      <a:pt x="404522" y="984072"/>
                    </a:lnTo>
                    <a:lnTo>
                      <a:pt x="393589" y="984072"/>
                    </a:lnTo>
                    <a:lnTo>
                      <a:pt x="389216" y="986259"/>
                    </a:lnTo>
                    <a:lnTo>
                      <a:pt x="384842" y="995006"/>
                    </a:lnTo>
                    <a:lnTo>
                      <a:pt x="387029" y="1008127"/>
                    </a:lnTo>
                    <a:lnTo>
                      <a:pt x="391402" y="1021248"/>
                    </a:lnTo>
                    <a:lnTo>
                      <a:pt x="400149" y="1034369"/>
                    </a:lnTo>
                    <a:lnTo>
                      <a:pt x="406708" y="1047490"/>
                    </a:lnTo>
                    <a:lnTo>
                      <a:pt x="406708" y="1051864"/>
                    </a:lnTo>
                    <a:lnTo>
                      <a:pt x="400149" y="1064985"/>
                    </a:lnTo>
                    <a:lnTo>
                      <a:pt x="400149" y="1069359"/>
                    </a:lnTo>
                    <a:lnTo>
                      <a:pt x="411082" y="1075919"/>
                    </a:lnTo>
                    <a:lnTo>
                      <a:pt x="417641" y="1084666"/>
                    </a:lnTo>
                    <a:lnTo>
                      <a:pt x="422015" y="1106535"/>
                    </a:lnTo>
                    <a:lnTo>
                      <a:pt x="428574" y="1115282"/>
                    </a:lnTo>
                    <a:lnTo>
                      <a:pt x="432948" y="1117469"/>
                    </a:lnTo>
                    <a:lnTo>
                      <a:pt x="443881" y="1117469"/>
                    </a:lnTo>
                    <a:lnTo>
                      <a:pt x="450441" y="1119656"/>
                    </a:lnTo>
                    <a:lnTo>
                      <a:pt x="463560" y="1128403"/>
                    </a:lnTo>
                    <a:lnTo>
                      <a:pt x="472307" y="1141524"/>
                    </a:lnTo>
                    <a:lnTo>
                      <a:pt x="478866" y="1145898"/>
                    </a:lnTo>
                    <a:lnTo>
                      <a:pt x="489799" y="1154645"/>
                    </a:lnTo>
                    <a:lnTo>
                      <a:pt x="505106" y="1163392"/>
                    </a:lnTo>
                    <a:lnTo>
                      <a:pt x="520412" y="1169953"/>
                    </a:lnTo>
                    <a:lnTo>
                      <a:pt x="531345" y="1172140"/>
                    </a:lnTo>
                    <a:lnTo>
                      <a:pt x="551024" y="1165579"/>
                    </a:lnTo>
                    <a:lnTo>
                      <a:pt x="555397" y="1163392"/>
                    </a:lnTo>
                    <a:lnTo>
                      <a:pt x="561957" y="1163392"/>
                    </a:lnTo>
                    <a:lnTo>
                      <a:pt x="572890" y="1165579"/>
                    </a:lnTo>
                    <a:lnTo>
                      <a:pt x="583823" y="1172140"/>
                    </a:lnTo>
                    <a:lnTo>
                      <a:pt x="594756" y="1180887"/>
                    </a:lnTo>
                    <a:lnTo>
                      <a:pt x="607876" y="1185260"/>
                    </a:lnTo>
                    <a:lnTo>
                      <a:pt x="623182" y="1185260"/>
                    </a:lnTo>
                    <a:lnTo>
                      <a:pt x="638488" y="1183074"/>
                    </a:lnTo>
                    <a:lnTo>
                      <a:pt x="653794" y="1183074"/>
                    </a:lnTo>
                    <a:lnTo>
                      <a:pt x="682220" y="1194008"/>
                    </a:lnTo>
                    <a:lnTo>
                      <a:pt x="712833" y="1207129"/>
                    </a:lnTo>
                    <a:lnTo>
                      <a:pt x="739072" y="1218063"/>
                    </a:lnTo>
                    <a:lnTo>
                      <a:pt x="787177" y="1244305"/>
                    </a:lnTo>
                    <a:lnTo>
                      <a:pt x="813416" y="1266173"/>
                    </a:lnTo>
                    <a:lnTo>
                      <a:pt x="859335" y="1257426"/>
                    </a:lnTo>
                    <a:lnTo>
                      <a:pt x="905254" y="1239931"/>
                    </a:lnTo>
                    <a:lnTo>
                      <a:pt x="892134" y="1233371"/>
                    </a:lnTo>
                    <a:lnTo>
                      <a:pt x="881201" y="1222437"/>
                    </a:lnTo>
                    <a:lnTo>
                      <a:pt x="874641" y="1207129"/>
                    </a:lnTo>
                    <a:lnTo>
                      <a:pt x="874641" y="1194008"/>
                    </a:lnTo>
                    <a:lnTo>
                      <a:pt x="881201" y="1180887"/>
                    </a:lnTo>
                    <a:lnTo>
                      <a:pt x="879014" y="1174326"/>
                    </a:lnTo>
                    <a:lnTo>
                      <a:pt x="874641" y="1167766"/>
                    </a:lnTo>
                    <a:lnTo>
                      <a:pt x="872455" y="1161205"/>
                    </a:lnTo>
                    <a:lnTo>
                      <a:pt x="872455" y="1156832"/>
                    </a:lnTo>
                    <a:lnTo>
                      <a:pt x="883388" y="1139337"/>
                    </a:lnTo>
                    <a:lnTo>
                      <a:pt x="883388" y="1119656"/>
                    </a:lnTo>
                    <a:lnTo>
                      <a:pt x="879014" y="1102161"/>
                    </a:lnTo>
                    <a:lnTo>
                      <a:pt x="876828" y="1082480"/>
                    </a:lnTo>
                    <a:lnTo>
                      <a:pt x="879014" y="1064985"/>
                    </a:lnTo>
                    <a:lnTo>
                      <a:pt x="892134" y="1047490"/>
                    </a:lnTo>
                    <a:lnTo>
                      <a:pt x="876828" y="999380"/>
                    </a:lnTo>
                    <a:lnTo>
                      <a:pt x="837469" y="903160"/>
                    </a:lnTo>
                    <a:lnTo>
                      <a:pt x="844029" y="892226"/>
                    </a:lnTo>
                    <a:lnTo>
                      <a:pt x="852775" y="881291"/>
                    </a:lnTo>
                    <a:lnTo>
                      <a:pt x="852775" y="870357"/>
                    </a:lnTo>
                    <a:lnTo>
                      <a:pt x="848402" y="857236"/>
                    </a:lnTo>
                    <a:lnTo>
                      <a:pt x="841842" y="844115"/>
                    </a:lnTo>
                    <a:lnTo>
                      <a:pt x="833096" y="835368"/>
                    </a:lnTo>
                    <a:lnTo>
                      <a:pt x="819976" y="833181"/>
                    </a:lnTo>
                    <a:close/>
                    <a:moveTo>
                      <a:pt x="264579" y="531399"/>
                    </a:moveTo>
                    <a:lnTo>
                      <a:pt x="262393" y="527025"/>
                    </a:lnTo>
                    <a:lnTo>
                      <a:pt x="262393" y="520465"/>
                    </a:lnTo>
                    <a:lnTo>
                      <a:pt x="260206" y="516091"/>
                    </a:lnTo>
                    <a:lnTo>
                      <a:pt x="260206" y="509531"/>
                    </a:lnTo>
                    <a:lnTo>
                      <a:pt x="258020" y="505157"/>
                    </a:lnTo>
                    <a:lnTo>
                      <a:pt x="249273" y="498597"/>
                    </a:lnTo>
                    <a:lnTo>
                      <a:pt x="238340" y="494223"/>
                    </a:lnTo>
                    <a:lnTo>
                      <a:pt x="223034" y="487663"/>
                    </a:lnTo>
                    <a:lnTo>
                      <a:pt x="209914" y="481102"/>
                    </a:lnTo>
                    <a:lnTo>
                      <a:pt x="196795" y="472355"/>
                    </a:lnTo>
                    <a:lnTo>
                      <a:pt x="185862" y="470168"/>
                    </a:lnTo>
                    <a:lnTo>
                      <a:pt x="174929" y="474542"/>
                    </a:lnTo>
                    <a:lnTo>
                      <a:pt x="177115" y="489849"/>
                    </a:lnTo>
                    <a:lnTo>
                      <a:pt x="177115" y="502970"/>
                    </a:lnTo>
                    <a:lnTo>
                      <a:pt x="172742" y="516091"/>
                    </a:lnTo>
                    <a:lnTo>
                      <a:pt x="168369" y="518278"/>
                    </a:lnTo>
                    <a:lnTo>
                      <a:pt x="159622" y="518278"/>
                    </a:lnTo>
                    <a:lnTo>
                      <a:pt x="155249" y="520465"/>
                    </a:lnTo>
                    <a:lnTo>
                      <a:pt x="146503" y="544520"/>
                    </a:lnTo>
                    <a:lnTo>
                      <a:pt x="139943" y="568575"/>
                    </a:lnTo>
                    <a:lnTo>
                      <a:pt x="124637" y="564201"/>
                    </a:lnTo>
                    <a:lnTo>
                      <a:pt x="111517" y="555454"/>
                    </a:lnTo>
                    <a:lnTo>
                      <a:pt x="104957" y="542333"/>
                    </a:lnTo>
                    <a:lnTo>
                      <a:pt x="107144" y="527025"/>
                    </a:lnTo>
                    <a:lnTo>
                      <a:pt x="115890" y="511718"/>
                    </a:lnTo>
                    <a:lnTo>
                      <a:pt x="107144" y="494223"/>
                    </a:lnTo>
                    <a:lnTo>
                      <a:pt x="104957" y="485476"/>
                    </a:lnTo>
                    <a:lnTo>
                      <a:pt x="107144" y="474542"/>
                    </a:lnTo>
                    <a:lnTo>
                      <a:pt x="113704" y="461421"/>
                    </a:lnTo>
                    <a:lnTo>
                      <a:pt x="122450" y="450486"/>
                    </a:lnTo>
                    <a:lnTo>
                      <a:pt x="129010" y="437366"/>
                    </a:lnTo>
                    <a:lnTo>
                      <a:pt x="126823" y="426431"/>
                    </a:lnTo>
                    <a:lnTo>
                      <a:pt x="115890" y="419871"/>
                    </a:lnTo>
                    <a:lnTo>
                      <a:pt x="85278" y="415497"/>
                    </a:lnTo>
                    <a:lnTo>
                      <a:pt x="74345" y="406750"/>
                    </a:lnTo>
                    <a:lnTo>
                      <a:pt x="72158" y="404563"/>
                    </a:lnTo>
                    <a:lnTo>
                      <a:pt x="72158" y="400189"/>
                    </a:lnTo>
                    <a:lnTo>
                      <a:pt x="69972" y="398003"/>
                    </a:lnTo>
                    <a:lnTo>
                      <a:pt x="69972" y="389255"/>
                    </a:lnTo>
                    <a:lnTo>
                      <a:pt x="67785" y="384882"/>
                    </a:lnTo>
                    <a:lnTo>
                      <a:pt x="50292" y="417684"/>
                    </a:lnTo>
                    <a:lnTo>
                      <a:pt x="41546" y="450486"/>
                    </a:lnTo>
                    <a:lnTo>
                      <a:pt x="37173" y="485476"/>
                    </a:lnTo>
                    <a:lnTo>
                      <a:pt x="28426" y="520465"/>
                    </a:lnTo>
                    <a:lnTo>
                      <a:pt x="24053" y="555454"/>
                    </a:lnTo>
                    <a:lnTo>
                      <a:pt x="15307" y="691037"/>
                    </a:lnTo>
                    <a:lnTo>
                      <a:pt x="17493" y="758829"/>
                    </a:lnTo>
                    <a:lnTo>
                      <a:pt x="30613" y="826621"/>
                    </a:lnTo>
                    <a:lnTo>
                      <a:pt x="48106" y="837555"/>
                    </a:lnTo>
                    <a:lnTo>
                      <a:pt x="59039" y="852863"/>
                    </a:lnTo>
                    <a:lnTo>
                      <a:pt x="67785" y="868171"/>
                    </a:lnTo>
                    <a:lnTo>
                      <a:pt x="76532" y="887852"/>
                    </a:lnTo>
                    <a:lnTo>
                      <a:pt x="85278" y="905347"/>
                    </a:lnTo>
                    <a:lnTo>
                      <a:pt x="102771" y="922841"/>
                    </a:lnTo>
                    <a:lnTo>
                      <a:pt x="111517" y="933775"/>
                    </a:lnTo>
                    <a:lnTo>
                      <a:pt x="126823" y="953457"/>
                    </a:lnTo>
                    <a:lnTo>
                      <a:pt x="139943" y="970951"/>
                    </a:lnTo>
                    <a:lnTo>
                      <a:pt x="153063" y="984072"/>
                    </a:lnTo>
                    <a:lnTo>
                      <a:pt x="166182" y="995006"/>
                    </a:lnTo>
                    <a:lnTo>
                      <a:pt x="181488" y="997193"/>
                    </a:lnTo>
                    <a:lnTo>
                      <a:pt x="201168" y="992820"/>
                    </a:lnTo>
                    <a:lnTo>
                      <a:pt x="216474" y="997193"/>
                    </a:lnTo>
                    <a:lnTo>
                      <a:pt x="231780" y="1005941"/>
                    </a:lnTo>
                    <a:lnTo>
                      <a:pt x="244900" y="1016875"/>
                    </a:lnTo>
                    <a:lnTo>
                      <a:pt x="258020" y="1023435"/>
                    </a:lnTo>
                    <a:lnTo>
                      <a:pt x="273326" y="1023435"/>
                    </a:lnTo>
                    <a:lnTo>
                      <a:pt x="282072" y="1021248"/>
                    </a:lnTo>
                    <a:lnTo>
                      <a:pt x="290819" y="1023435"/>
                    </a:lnTo>
                    <a:lnTo>
                      <a:pt x="303938" y="1029996"/>
                    </a:lnTo>
                    <a:lnTo>
                      <a:pt x="314871" y="1038743"/>
                    </a:lnTo>
                    <a:lnTo>
                      <a:pt x="325804" y="1043117"/>
                    </a:lnTo>
                    <a:lnTo>
                      <a:pt x="341110" y="1043117"/>
                    </a:lnTo>
                    <a:lnTo>
                      <a:pt x="330177" y="1029996"/>
                    </a:lnTo>
                    <a:lnTo>
                      <a:pt x="303938" y="1016875"/>
                    </a:lnTo>
                    <a:lnTo>
                      <a:pt x="290819" y="1008127"/>
                    </a:lnTo>
                    <a:lnTo>
                      <a:pt x="288632" y="1003754"/>
                    </a:lnTo>
                    <a:lnTo>
                      <a:pt x="284259" y="999380"/>
                    </a:lnTo>
                    <a:lnTo>
                      <a:pt x="282072" y="992820"/>
                    </a:lnTo>
                    <a:lnTo>
                      <a:pt x="277699" y="988446"/>
                    </a:lnTo>
                    <a:lnTo>
                      <a:pt x="266766" y="984072"/>
                    </a:lnTo>
                    <a:lnTo>
                      <a:pt x="253646" y="981886"/>
                    </a:lnTo>
                    <a:lnTo>
                      <a:pt x="242713" y="979699"/>
                    </a:lnTo>
                    <a:lnTo>
                      <a:pt x="231780" y="973138"/>
                    </a:lnTo>
                    <a:lnTo>
                      <a:pt x="229594" y="968765"/>
                    </a:lnTo>
                    <a:lnTo>
                      <a:pt x="229594" y="962204"/>
                    </a:lnTo>
                    <a:lnTo>
                      <a:pt x="227407" y="955644"/>
                    </a:lnTo>
                    <a:lnTo>
                      <a:pt x="227407" y="951270"/>
                    </a:lnTo>
                    <a:lnTo>
                      <a:pt x="225220" y="946896"/>
                    </a:lnTo>
                    <a:lnTo>
                      <a:pt x="212101" y="955644"/>
                    </a:lnTo>
                    <a:lnTo>
                      <a:pt x="207728" y="960017"/>
                    </a:lnTo>
                    <a:lnTo>
                      <a:pt x="205541" y="964391"/>
                    </a:lnTo>
                    <a:lnTo>
                      <a:pt x="201168" y="968765"/>
                    </a:lnTo>
                    <a:lnTo>
                      <a:pt x="181488" y="962204"/>
                    </a:lnTo>
                    <a:lnTo>
                      <a:pt x="163996" y="949083"/>
                    </a:lnTo>
                    <a:lnTo>
                      <a:pt x="148689" y="931588"/>
                    </a:lnTo>
                    <a:lnTo>
                      <a:pt x="139943" y="909720"/>
                    </a:lnTo>
                    <a:lnTo>
                      <a:pt x="142130" y="890039"/>
                    </a:lnTo>
                    <a:lnTo>
                      <a:pt x="153063" y="881291"/>
                    </a:lnTo>
                    <a:lnTo>
                      <a:pt x="159622" y="872544"/>
                    </a:lnTo>
                    <a:lnTo>
                      <a:pt x="163996" y="861610"/>
                    </a:lnTo>
                    <a:lnTo>
                      <a:pt x="172742" y="855050"/>
                    </a:lnTo>
                    <a:lnTo>
                      <a:pt x="183675" y="855050"/>
                    </a:lnTo>
                    <a:lnTo>
                      <a:pt x="194608" y="861610"/>
                    </a:lnTo>
                    <a:lnTo>
                      <a:pt x="205541" y="870357"/>
                    </a:lnTo>
                    <a:lnTo>
                      <a:pt x="214287" y="879105"/>
                    </a:lnTo>
                    <a:lnTo>
                      <a:pt x="225220" y="883478"/>
                    </a:lnTo>
                    <a:lnTo>
                      <a:pt x="225220" y="879105"/>
                    </a:lnTo>
                    <a:lnTo>
                      <a:pt x="218661" y="865984"/>
                    </a:lnTo>
                    <a:lnTo>
                      <a:pt x="216474" y="848489"/>
                    </a:lnTo>
                    <a:lnTo>
                      <a:pt x="209914" y="830994"/>
                    </a:lnTo>
                    <a:lnTo>
                      <a:pt x="205541" y="811313"/>
                    </a:lnTo>
                    <a:lnTo>
                      <a:pt x="203354" y="793818"/>
                    </a:lnTo>
                    <a:lnTo>
                      <a:pt x="214287" y="776324"/>
                    </a:lnTo>
                    <a:lnTo>
                      <a:pt x="209914" y="763203"/>
                    </a:lnTo>
                    <a:lnTo>
                      <a:pt x="205541" y="747895"/>
                    </a:lnTo>
                    <a:lnTo>
                      <a:pt x="203354" y="734774"/>
                    </a:lnTo>
                    <a:lnTo>
                      <a:pt x="205541" y="719466"/>
                    </a:lnTo>
                    <a:lnTo>
                      <a:pt x="212101" y="708532"/>
                    </a:lnTo>
                    <a:lnTo>
                      <a:pt x="227407" y="697598"/>
                    </a:lnTo>
                    <a:lnTo>
                      <a:pt x="225220" y="686664"/>
                    </a:lnTo>
                    <a:lnTo>
                      <a:pt x="223034" y="673543"/>
                    </a:lnTo>
                    <a:lnTo>
                      <a:pt x="223034" y="662609"/>
                    </a:lnTo>
                    <a:lnTo>
                      <a:pt x="240527" y="656048"/>
                    </a:lnTo>
                    <a:lnTo>
                      <a:pt x="244900" y="649488"/>
                    </a:lnTo>
                    <a:lnTo>
                      <a:pt x="242713" y="638554"/>
                    </a:lnTo>
                    <a:lnTo>
                      <a:pt x="236154" y="627619"/>
                    </a:lnTo>
                    <a:lnTo>
                      <a:pt x="231780" y="612312"/>
                    </a:lnTo>
                    <a:lnTo>
                      <a:pt x="229594" y="605751"/>
                    </a:lnTo>
                    <a:lnTo>
                      <a:pt x="231780" y="599191"/>
                    </a:lnTo>
                    <a:lnTo>
                      <a:pt x="231780" y="594817"/>
                    </a:lnTo>
                    <a:lnTo>
                      <a:pt x="236154" y="590443"/>
                    </a:lnTo>
                    <a:lnTo>
                      <a:pt x="240527" y="581696"/>
                    </a:lnTo>
                    <a:lnTo>
                      <a:pt x="262393" y="570762"/>
                    </a:lnTo>
                    <a:lnTo>
                      <a:pt x="284259" y="570762"/>
                    </a:lnTo>
                    <a:lnTo>
                      <a:pt x="306125" y="572949"/>
                    </a:lnTo>
                    <a:lnTo>
                      <a:pt x="306125" y="562015"/>
                    </a:lnTo>
                    <a:lnTo>
                      <a:pt x="301752" y="555454"/>
                    </a:lnTo>
                    <a:lnTo>
                      <a:pt x="293005" y="548894"/>
                    </a:lnTo>
                    <a:lnTo>
                      <a:pt x="282072" y="544520"/>
                    </a:lnTo>
                    <a:lnTo>
                      <a:pt x="271139" y="537960"/>
                    </a:lnTo>
                    <a:lnTo>
                      <a:pt x="264579" y="53139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476163" y="2319927"/>
            <a:ext cx="1887537" cy="1135062"/>
            <a:chOff x="5205413" y="2370138"/>
            <a:chExt cx="1887537" cy="1135062"/>
          </a:xfrm>
        </p:grpSpPr>
        <p:sp>
          <p:nvSpPr>
            <p:cNvPr id="1198" name="Freeform 203"/>
            <p:cNvSpPr>
              <a:spLocks/>
            </p:cNvSpPr>
            <p:nvPr/>
          </p:nvSpPr>
          <p:spPr bwMode="auto">
            <a:xfrm>
              <a:off x="5397885" y="3181522"/>
              <a:ext cx="85300" cy="181522"/>
            </a:xfrm>
            <a:custGeom>
              <a:avLst/>
              <a:gdLst>
                <a:gd name="T0" fmla="*/ 0 w 85277"/>
                <a:gd name="T1" fmla="*/ 2186 h 181506"/>
                <a:gd name="T2" fmla="*/ 4373 w 85277"/>
                <a:gd name="T3" fmla="*/ 37176 h 181506"/>
                <a:gd name="T4" fmla="*/ 10933 w 85277"/>
                <a:gd name="T5" fmla="*/ 72165 h 181506"/>
                <a:gd name="T6" fmla="*/ 17493 w 85277"/>
                <a:gd name="T7" fmla="*/ 104967 h 181506"/>
                <a:gd name="T8" fmla="*/ 28426 w 85277"/>
                <a:gd name="T9" fmla="*/ 135583 h 181506"/>
                <a:gd name="T10" fmla="*/ 43732 w 85277"/>
                <a:gd name="T11" fmla="*/ 161825 h 181506"/>
                <a:gd name="T12" fmla="*/ 65598 w 85277"/>
                <a:gd name="T13" fmla="*/ 181506 h 181506"/>
                <a:gd name="T14" fmla="*/ 72158 w 85277"/>
                <a:gd name="T15" fmla="*/ 179319 h 181506"/>
                <a:gd name="T16" fmla="*/ 85277 w 85277"/>
                <a:gd name="T17" fmla="*/ 166198 h 181506"/>
                <a:gd name="T18" fmla="*/ 61225 w 85277"/>
                <a:gd name="T19" fmla="*/ 144330 h 181506"/>
                <a:gd name="T20" fmla="*/ 43732 w 85277"/>
                <a:gd name="T21" fmla="*/ 115901 h 181506"/>
                <a:gd name="T22" fmla="*/ 28426 w 85277"/>
                <a:gd name="T23" fmla="*/ 83099 h 181506"/>
                <a:gd name="T24" fmla="*/ 19679 w 85277"/>
                <a:gd name="T25" fmla="*/ 43736 h 181506"/>
                <a:gd name="T26" fmla="*/ 15306 w 85277"/>
                <a:gd name="T27" fmla="*/ 2186 h 181506"/>
                <a:gd name="T28" fmla="*/ 13120 w 85277"/>
                <a:gd name="T29" fmla="*/ 0 h 181506"/>
                <a:gd name="T30" fmla="*/ 2187 w 85277"/>
                <a:gd name="T31" fmla="*/ 0 h 181506"/>
                <a:gd name="T32" fmla="*/ 0 w 85277"/>
                <a:gd name="T33" fmla="*/ 2186 h 18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277" h="181506">
                  <a:moveTo>
                    <a:pt x="0" y="2186"/>
                  </a:moveTo>
                  <a:lnTo>
                    <a:pt x="4373" y="37176"/>
                  </a:lnTo>
                  <a:lnTo>
                    <a:pt x="10933" y="72165"/>
                  </a:lnTo>
                  <a:lnTo>
                    <a:pt x="17493" y="104967"/>
                  </a:lnTo>
                  <a:lnTo>
                    <a:pt x="28426" y="135583"/>
                  </a:lnTo>
                  <a:lnTo>
                    <a:pt x="43732" y="161825"/>
                  </a:lnTo>
                  <a:lnTo>
                    <a:pt x="65598" y="181506"/>
                  </a:lnTo>
                  <a:lnTo>
                    <a:pt x="72158" y="179319"/>
                  </a:lnTo>
                  <a:lnTo>
                    <a:pt x="85277" y="166198"/>
                  </a:lnTo>
                  <a:lnTo>
                    <a:pt x="61225" y="144330"/>
                  </a:lnTo>
                  <a:lnTo>
                    <a:pt x="43732" y="115901"/>
                  </a:lnTo>
                  <a:lnTo>
                    <a:pt x="28426" y="83099"/>
                  </a:lnTo>
                  <a:lnTo>
                    <a:pt x="19679" y="43736"/>
                  </a:lnTo>
                  <a:lnTo>
                    <a:pt x="15306" y="2186"/>
                  </a:lnTo>
                  <a:lnTo>
                    <a:pt x="13120" y="0"/>
                  </a:lnTo>
                  <a:lnTo>
                    <a:pt x="2187" y="0"/>
                  </a:lnTo>
                  <a:lnTo>
                    <a:pt x="0" y="218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204"/>
            <p:cNvSpPr>
              <a:spLocks/>
            </p:cNvSpPr>
            <p:nvPr/>
          </p:nvSpPr>
          <p:spPr bwMode="auto">
            <a:xfrm>
              <a:off x="5271028" y="2805354"/>
              <a:ext cx="172788" cy="133409"/>
            </a:xfrm>
            <a:custGeom>
              <a:avLst/>
              <a:gdLst>
                <a:gd name="T0" fmla="*/ 0 w 172742"/>
                <a:gd name="T1" fmla="*/ 0 h 133397"/>
                <a:gd name="T2" fmla="*/ 26239 w 172742"/>
                <a:gd name="T3" fmla="*/ 26242 h 133397"/>
                <a:gd name="T4" fmla="*/ 54665 w 172742"/>
                <a:gd name="T5" fmla="*/ 50297 h 133397"/>
                <a:gd name="T6" fmla="*/ 87464 w 172742"/>
                <a:gd name="T7" fmla="*/ 69979 h 133397"/>
                <a:gd name="T8" fmla="*/ 115890 w 172742"/>
                <a:gd name="T9" fmla="*/ 94034 h 133397"/>
                <a:gd name="T10" fmla="*/ 129010 w 172742"/>
                <a:gd name="T11" fmla="*/ 107155 h 133397"/>
                <a:gd name="T12" fmla="*/ 142129 w 172742"/>
                <a:gd name="T13" fmla="*/ 122463 h 133397"/>
                <a:gd name="T14" fmla="*/ 157435 w 172742"/>
                <a:gd name="T15" fmla="*/ 133397 h 133397"/>
                <a:gd name="T16" fmla="*/ 163995 w 172742"/>
                <a:gd name="T17" fmla="*/ 126836 h 133397"/>
                <a:gd name="T18" fmla="*/ 168368 w 172742"/>
                <a:gd name="T19" fmla="*/ 124649 h 133397"/>
                <a:gd name="T20" fmla="*/ 172742 w 172742"/>
                <a:gd name="T21" fmla="*/ 115902 h 133397"/>
                <a:gd name="T22" fmla="*/ 168368 w 172742"/>
                <a:gd name="T23" fmla="*/ 107155 h 133397"/>
                <a:gd name="T24" fmla="*/ 161809 w 172742"/>
                <a:gd name="T25" fmla="*/ 98407 h 133397"/>
                <a:gd name="T26" fmla="*/ 144316 w 172742"/>
                <a:gd name="T27" fmla="*/ 80913 h 133397"/>
                <a:gd name="T28" fmla="*/ 107144 w 172742"/>
                <a:gd name="T29" fmla="*/ 52484 h 133397"/>
                <a:gd name="T30" fmla="*/ 65598 w 172742"/>
                <a:gd name="T31" fmla="*/ 28429 h 133397"/>
                <a:gd name="T32" fmla="*/ 26239 w 172742"/>
                <a:gd name="T33" fmla="*/ 6561 h 133397"/>
                <a:gd name="T34" fmla="*/ 19679 w 172742"/>
                <a:gd name="T35" fmla="*/ 6561 h 133397"/>
                <a:gd name="T36" fmla="*/ 10933 w 172742"/>
                <a:gd name="T37" fmla="*/ 2187 h 133397"/>
                <a:gd name="T38" fmla="*/ 4373 w 172742"/>
                <a:gd name="T39" fmla="*/ 0 h 133397"/>
                <a:gd name="T40" fmla="*/ 0 w 172742"/>
                <a:gd name="T41" fmla="*/ 0 h 13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742" h="133397">
                  <a:moveTo>
                    <a:pt x="0" y="0"/>
                  </a:moveTo>
                  <a:lnTo>
                    <a:pt x="26239" y="26242"/>
                  </a:lnTo>
                  <a:lnTo>
                    <a:pt x="54665" y="50297"/>
                  </a:lnTo>
                  <a:lnTo>
                    <a:pt x="87464" y="69979"/>
                  </a:lnTo>
                  <a:lnTo>
                    <a:pt x="115890" y="94034"/>
                  </a:lnTo>
                  <a:lnTo>
                    <a:pt x="129010" y="107155"/>
                  </a:lnTo>
                  <a:lnTo>
                    <a:pt x="142129" y="122463"/>
                  </a:lnTo>
                  <a:lnTo>
                    <a:pt x="157435" y="133397"/>
                  </a:lnTo>
                  <a:lnTo>
                    <a:pt x="163995" y="126836"/>
                  </a:lnTo>
                  <a:lnTo>
                    <a:pt x="168368" y="124649"/>
                  </a:lnTo>
                  <a:lnTo>
                    <a:pt x="172742" y="115902"/>
                  </a:lnTo>
                  <a:lnTo>
                    <a:pt x="168368" y="107155"/>
                  </a:lnTo>
                  <a:lnTo>
                    <a:pt x="161809" y="98407"/>
                  </a:lnTo>
                  <a:lnTo>
                    <a:pt x="144316" y="80913"/>
                  </a:lnTo>
                  <a:lnTo>
                    <a:pt x="107144" y="52484"/>
                  </a:lnTo>
                  <a:lnTo>
                    <a:pt x="65598" y="28429"/>
                  </a:lnTo>
                  <a:lnTo>
                    <a:pt x="26239" y="6561"/>
                  </a:lnTo>
                  <a:lnTo>
                    <a:pt x="19679" y="6561"/>
                  </a:lnTo>
                  <a:lnTo>
                    <a:pt x="10933" y="2187"/>
                  </a:lnTo>
                  <a:lnTo>
                    <a:pt x="43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205"/>
            <p:cNvSpPr>
              <a:spLocks/>
            </p:cNvSpPr>
            <p:nvPr/>
          </p:nvSpPr>
          <p:spPr bwMode="auto">
            <a:xfrm>
              <a:off x="5852818" y="3216514"/>
              <a:ext cx="273397" cy="135595"/>
            </a:xfrm>
            <a:custGeom>
              <a:avLst/>
              <a:gdLst>
                <a:gd name="T0" fmla="*/ 0 w 273325"/>
                <a:gd name="T1" fmla="*/ 67791 h 135583"/>
                <a:gd name="T2" fmla="*/ 56852 w 273325"/>
                <a:gd name="T3" fmla="*/ 87473 h 135583"/>
                <a:gd name="T4" fmla="*/ 118077 w 273325"/>
                <a:gd name="T5" fmla="*/ 104967 h 135583"/>
                <a:gd name="T6" fmla="*/ 181488 w 273325"/>
                <a:gd name="T7" fmla="*/ 120275 h 135583"/>
                <a:gd name="T8" fmla="*/ 242713 w 273325"/>
                <a:gd name="T9" fmla="*/ 135583 h 135583"/>
                <a:gd name="T10" fmla="*/ 251459 w 273325"/>
                <a:gd name="T11" fmla="*/ 131209 h 135583"/>
                <a:gd name="T12" fmla="*/ 264579 w 273325"/>
                <a:gd name="T13" fmla="*/ 122462 h 135583"/>
                <a:gd name="T14" fmla="*/ 273325 w 273325"/>
                <a:gd name="T15" fmla="*/ 118088 h 135583"/>
                <a:gd name="T16" fmla="*/ 268952 w 273325"/>
                <a:gd name="T17" fmla="*/ 113715 h 135583"/>
                <a:gd name="T18" fmla="*/ 262392 w 273325"/>
                <a:gd name="T19" fmla="*/ 109341 h 135583"/>
                <a:gd name="T20" fmla="*/ 253646 w 273325"/>
                <a:gd name="T21" fmla="*/ 104967 h 135583"/>
                <a:gd name="T22" fmla="*/ 244900 w 273325"/>
                <a:gd name="T23" fmla="*/ 102781 h 135583"/>
                <a:gd name="T24" fmla="*/ 185861 w 273325"/>
                <a:gd name="T25" fmla="*/ 69978 h 135583"/>
                <a:gd name="T26" fmla="*/ 129010 w 273325"/>
                <a:gd name="T27" fmla="*/ 34989 h 135583"/>
                <a:gd name="T28" fmla="*/ 94024 w 273325"/>
                <a:gd name="T29" fmla="*/ 13121 h 135583"/>
                <a:gd name="T30" fmla="*/ 76531 w 273325"/>
                <a:gd name="T31" fmla="*/ 0 h 135583"/>
                <a:gd name="T32" fmla="*/ 61225 w 273325"/>
                <a:gd name="T33" fmla="*/ 10934 h 135583"/>
                <a:gd name="T34" fmla="*/ 30613 w 273325"/>
                <a:gd name="T35" fmla="*/ 41549 h 135583"/>
                <a:gd name="T36" fmla="*/ 10933 w 273325"/>
                <a:gd name="T37" fmla="*/ 54670 h 135583"/>
                <a:gd name="T38" fmla="*/ 4373 w 273325"/>
                <a:gd name="T39" fmla="*/ 61231 h 135583"/>
                <a:gd name="T40" fmla="*/ 0 w 273325"/>
                <a:gd name="T41" fmla="*/ 67791 h 135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325" h="135583">
                  <a:moveTo>
                    <a:pt x="0" y="67791"/>
                  </a:moveTo>
                  <a:lnTo>
                    <a:pt x="56852" y="87473"/>
                  </a:lnTo>
                  <a:lnTo>
                    <a:pt x="118077" y="104967"/>
                  </a:lnTo>
                  <a:lnTo>
                    <a:pt x="181488" y="120275"/>
                  </a:lnTo>
                  <a:lnTo>
                    <a:pt x="242713" y="135583"/>
                  </a:lnTo>
                  <a:lnTo>
                    <a:pt x="251459" y="131209"/>
                  </a:lnTo>
                  <a:lnTo>
                    <a:pt x="264579" y="122462"/>
                  </a:lnTo>
                  <a:lnTo>
                    <a:pt x="273325" y="118088"/>
                  </a:lnTo>
                  <a:lnTo>
                    <a:pt x="268952" y="113715"/>
                  </a:lnTo>
                  <a:lnTo>
                    <a:pt x="262392" y="109341"/>
                  </a:lnTo>
                  <a:lnTo>
                    <a:pt x="253646" y="104967"/>
                  </a:lnTo>
                  <a:lnTo>
                    <a:pt x="244900" y="102781"/>
                  </a:lnTo>
                  <a:lnTo>
                    <a:pt x="185861" y="69978"/>
                  </a:lnTo>
                  <a:lnTo>
                    <a:pt x="129010" y="34989"/>
                  </a:lnTo>
                  <a:lnTo>
                    <a:pt x="94024" y="13121"/>
                  </a:lnTo>
                  <a:lnTo>
                    <a:pt x="76531" y="0"/>
                  </a:lnTo>
                  <a:lnTo>
                    <a:pt x="61225" y="10934"/>
                  </a:lnTo>
                  <a:lnTo>
                    <a:pt x="30613" y="41549"/>
                  </a:lnTo>
                  <a:lnTo>
                    <a:pt x="10933" y="54670"/>
                  </a:lnTo>
                  <a:lnTo>
                    <a:pt x="4373" y="61231"/>
                  </a:lnTo>
                  <a:lnTo>
                    <a:pt x="0" y="67791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206"/>
            <p:cNvSpPr>
              <a:spLocks/>
            </p:cNvSpPr>
            <p:nvPr/>
          </p:nvSpPr>
          <p:spPr bwMode="auto">
            <a:xfrm>
              <a:off x="6154649" y="3356483"/>
              <a:ext cx="153102" cy="65611"/>
            </a:xfrm>
            <a:custGeom>
              <a:avLst/>
              <a:gdLst>
                <a:gd name="T0" fmla="*/ 0 w 153062"/>
                <a:gd name="T1" fmla="*/ 17494 h 65605"/>
                <a:gd name="T2" fmla="*/ 39359 w 153062"/>
                <a:gd name="T3" fmla="*/ 28428 h 65605"/>
                <a:gd name="T4" fmla="*/ 76531 w 153062"/>
                <a:gd name="T5" fmla="*/ 41549 h 65605"/>
                <a:gd name="T6" fmla="*/ 115890 w 153062"/>
                <a:gd name="T7" fmla="*/ 56857 h 65605"/>
                <a:gd name="T8" fmla="*/ 129010 w 153062"/>
                <a:gd name="T9" fmla="*/ 61231 h 65605"/>
                <a:gd name="T10" fmla="*/ 139943 w 153062"/>
                <a:gd name="T11" fmla="*/ 65605 h 65605"/>
                <a:gd name="T12" fmla="*/ 153062 w 153062"/>
                <a:gd name="T13" fmla="*/ 65605 h 65605"/>
                <a:gd name="T14" fmla="*/ 111517 w 153062"/>
                <a:gd name="T15" fmla="*/ 41549 h 65605"/>
                <a:gd name="T16" fmla="*/ 67785 w 153062"/>
                <a:gd name="T17" fmla="*/ 21868 h 65605"/>
                <a:gd name="T18" fmla="*/ 24053 w 153062"/>
                <a:gd name="T19" fmla="*/ 0 h 65605"/>
                <a:gd name="T20" fmla="*/ 15306 w 153062"/>
                <a:gd name="T21" fmla="*/ 4373 h 65605"/>
                <a:gd name="T22" fmla="*/ 8747 w 153062"/>
                <a:gd name="T23" fmla="*/ 6560 h 65605"/>
                <a:gd name="T24" fmla="*/ 4373 w 153062"/>
                <a:gd name="T25" fmla="*/ 8747 h 65605"/>
                <a:gd name="T26" fmla="*/ 0 w 153062"/>
                <a:gd name="T27" fmla="*/ 17494 h 65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062" h="65605">
                  <a:moveTo>
                    <a:pt x="0" y="17494"/>
                  </a:moveTo>
                  <a:lnTo>
                    <a:pt x="39359" y="28428"/>
                  </a:lnTo>
                  <a:lnTo>
                    <a:pt x="76531" y="41549"/>
                  </a:lnTo>
                  <a:lnTo>
                    <a:pt x="115890" y="56857"/>
                  </a:lnTo>
                  <a:lnTo>
                    <a:pt x="129010" y="61231"/>
                  </a:lnTo>
                  <a:lnTo>
                    <a:pt x="139943" y="65605"/>
                  </a:lnTo>
                  <a:lnTo>
                    <a:pt x="153062" y="65605"/>
                  </a:lnTo>
                  <a:lnTo>
                    <a:pt x="111517" y="41549"/>
                  </a:lnTo>
                  <a:lnTo>
                    <a:pt x="67785" y="21868"/>
                  </a:lnTo>
                  <a:lnTo>
                    <a:pt x="24053" y="0"/>
                  </a:lnTo>
                  <a:lnTo>
                    <a:pt x="15306" y="4373"/>
                  </a:lnTo>
                  <a:lnTo>
                    <a:pt x="8747" y="6560"/>
                  </a:lnTo>
                  <a:lnTo>
                    <a:pt x="4373" y="8747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207"/>
            <p:cNvSpPr>
              <a:spLocks/>
            </p:cNvSpPr>
            <p:nvPr/>
          </p:nvSpPr>
          <p:spPr bwMode="auto">
            <a:xfrm>
              <a:off x="5446003" y="2958445"/>
              <a:ext cx="67803" cy="65611"/>
            </a:xfrm>
            <a:custGeom>
              <a:avLst/>
              <a:gdLst>
                <a:gd name="T0" fmla="*/ 0 w 67785"/>
                <a:gd name="T1" fmla="*/ 15308 h 65605"/>
                <a:gd name="T2" fmla="*/ 13120 w 67785"/>
                <a:gd name="T3" fmla="*/ 34989 h 65605"/>
                <a:gd name="T4" fmla="*/ 30613 w 67785"/>
                <a:gd name="T5" fmla="*/ 50297 h 65605"/>
                <a:gd name="T6" fmla="*/ 45919 w 67785"/>
                <a:gd name="T7" fmla="*/ 65605 h 65605"/>
                <a:gd name="T8" fmla="*/ 52479 w 67785"/>
                <a:gd name="T9" fmla="*/ 63418 h 65605"/>
                <a:gd name="T10" fmla="*/ 61225 w 67785"/>
                <a:gd name="T11" fmla="*/ 61231 h 65605"/>
                <a:gd name="T12" fmla="*/ 67785 w 67785"/>
                <a:gd name="T13" fmla="*/ 61231 h 65605"/>
                <a:gd name="T14" fmla="*/ 67785 w 67785"/>
                <a:gd name="T15" fmla="*/ 39363 h 65605"/>
                <a:gd name="T16" fmla="*/ 59038 w 67785"/>
                <a:gd name="T17" fmla="*/ 0 h 65605"/>
                <a:gd name="T18" fmla="*/ 37172 w 67785"/>
                <a:gd name="T19" fmla="*/ 4374 h 65605"/>
                <a:gd name="T20" fmla="*/ 19680 w 67785"/>
                <a:gd name="T21" fmla="*/ 8747 h 65605"/>
                <a:gd name="T22" fmla="*/ 0 w 67785"/>
                <a:gd name="T23" fmla="*/ 15308 h 65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785" h="65605">
                  <a:moveTo>
                    <a:pt x="0" y="15308"/>
                  </a:moveTo>
                  <a:lnTo>
                    <a:pt x="13120" y="34989"/>
                  </a:lnTo>
                  <a:lnTo>
                    <a:pt x="30613" y="50297"/>
                  </a:lnTo>
                  <a:lnTo>
                    <a:pt x="45919" y="65605"/>
                  </a:lnTo>
                  <a:lnTo>
                    <a:pt x="52479" y="63418"/>
                  </a:lnTo>
                  <a:lnTo>
                    <a:pt x="61225" y="61231"/>
                  </a:lnTo>
                  <a:lnTo>
                    <a:pt x="67785" y="61231"/>
                  </a:lnTo>
                  <a:lnTo>
                    <a:pt x="67785" y="39363"/>
                  </a:lnTo>
                  <a:lnTo>
                    <a:pt x="59038" y="0"/>
                  </a:lnTo>
                  <a:lnTo>
                    <a:pt x="37172" y="4374"/>
                  </a:lnTo>
                  <a:lnTo>
                    <a:pt x="19680" y="8747"/>
                  </a:lnTo>
                  <a:lnTo>
                    <a:pt x="0" y="1530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208"/>
            <p:cNvSpPr>
              <a:spLocks/>
            </p:cNvSpPr>
            <p:nvPr/>
          </p:nvSpPr>
          <p:spPr bwMode="auto">
            <a:xfrm>
              <a:off x="5485372" y="2691629"/>
              <a:ext cx="417751" cy="382728"/>
            </a:xfrm>
            <a:custGeom>
              <a:avLst/>
              <a:gdLst>
                <a:gd name="T0" fmla="*/ 10933 w 417641"/>
                <a:gd name="T1" fmla="*/ 104968 h 382695"/>
                <a:gd name="T2" fmla="*/ 21866 w 417641"/>
                <a:gd name="T3" fmla="*/ 100594 h 382695"/>
                <a:gd name="T4" fmla="*/ 30612 w 417641"/>
                <a:gd name="T5" fmla="*/ 91847 h 382695"/>
                <a:gd name="T6" fmla="*/ 41546 w 417641"/>
                <a:gd name="T7" fmla="*/ 85286 h 382695"/>
                <a:gd name="T8" fmla="*/ 52479 w 417641"/>
                <a:gd name="T9" fmla="*/ 83100 h 382695"/>
                <a:gd name="T10" fmla="*/ 61225 w 417641"/>
                <a:gd name="T11" fmla="*/ 87473 h 382695"/>
                <a:gd name="T12" fmla="*/ 67785 w 417641"/>
                <a:gd name="T13" fmla="*/ 91847 h 382695"/>
                <a:gd name="T14" fmla="*/ 72158 w 417641"/>
                <a:gd name="T15" fmla="*/ 96221 h 382695"/>
                <a:gd name="T16" fmla="*/ 76531 w 417641"/>
                <a:gd name="T17" fmla="*/ 102781 h 382695"/>
                <a:gd name="T18" fmla="*/ 80904 w 417641"/>
                <a:gd name="T19" fmla="*/ 107155 h 382695"/>
                <a:gd name="T20" fmla="*/ 104957 w 417641"/>
                <a:gd name="T21" fmla="*/ 135583 h 382695"/>
                <a:gd name="T22" fmla="*/ 126823 w 417641"/>
                <a:gd name="T23" fmla="*/ 168386 h 382695"/>
                <a:gd name="T24" fmla="*/ 148689 w 417641"/>
                <a:gd name="T25" fmla="*/ 194628 h 382695"/>
                <a:gd name="T26" fmla="*/ 166182 w 417641"/>
                <a:gd name="T27" fmla="*/ 223057 h 382695"/>
                <a:gd name="T28" fmla="*/ 185861 w 417641"/>
                <a:gd name="T29" fmla="*/ 253672 h 382695"/>
                <a:gd name="T30" fmla="*/ 146502 w 417641"/>
                <a:gd name="T31" fmla="*/ 293035 h 382695"/>
                <a:gd name="T32" fmla="*/ 129010 w 417641"/>
                <a:gd name="T33" fmla="*/ 312716 h 382695"/>
                <a:gd name="T34" fmla="*/ 118077 w 417641"/>
                <a:gd name="T35" fmla="*/ 338958 h 382695"/>
                <a:gd name="T36" fmla="*/ 139943 w 417641"/>
                <a:gd name="T37" fmla="*/ 354266 h 382695"/>
                <a:gd name="T38" fmla="*/ 161809 w 417641"/>
                <a:gd name="T39" fmla="*/ 367387 h 382695"/>
                <a:gd name="T40" fmla="*/ 181488 w 417641"/>
                <a:gd name="T41" fmla="*/ 382695 h 382695"/>
                <a:gd name="T42" fmla="*/ 198981 w 417641"/>
                <a:gd name="T43" fmla="*/ 356453 h 382695"/>
                <a:gd name="T44" fmla="*/ 201167 w 417641"/>
                <a:gd name="T45" fmla="*/ 341145 h 382695"/>
                <a:gd name="T46" fmla="*/ 212100 w 417641"/>
                <a:gd name="T47" fmla="*/ 325837 h 382695"/>
                <a:gd name="T48" fmla="*/ 229593 w 417641"/>
                <a:gd name="T49" fmla="*/ 312716 h 382695"/>
                <a:gd name="T50" fmla="*/ 247086 w 417641"/>
                <a:gd name="T51" fmla="*/ 306156 h 382695"/>
                <a:gd name="T52" fmla="*/ 268952 w 417641"/>
                <a:gd name="T53" fmla="*/ 297409 h 382695"/>
                <a:gd name="T54" fmla="*/ 286445 w 417641"/>
                <a:gd name="T55" fmla="*/ 288661 h 382695"/>
                <a:gd name="T56" fmla="*/ 325804 w 417641"/>
                <a:gd name="T57" fmla="*/ 273354 h 382695"/>
                <a:gd name="T58" fmla="*/ 367349 w 417641"/>
                <a:gd name="T59" fmla="*/ 255859 h 382695"/>
                <a:gd name="T60" fmla="*/ 411081 w 417641"/>
                <a:gd name="T61" fmla="*/ 242738 h 382695"/>
                <a:gd name="T62" fmla="*/ 413268 w 417641"/>
                <a:gd name="T63" fmla="*/ 236178 h 382695"/>
                <a:gd name="T64" fmla="*/ 415454 w 417641"/>
                <a:gd name="T65" fmla="*/ 227430 h 382695"/>
                <a:gd name="T66" fmla="*/ 415454 w 417641"/>
                <a:gd name="T67" fmla="*/ 218683 h 382695"/>
                <a:gd name="T68" fmla="*/ 417641 w 417641"/>
                <a:gd name="T69" fmla="*/ 209936 h 382695"/>
                <a:gd name="T70" fmla="*/ 415454 w 417641"/>
                <a:gd name="T71" fmla="*/ 205562 h 382695"/>
                <a:gd name="T72" fmla="*/ 411081 w 417641"/>
                <a:gd name="T73" fmla="*/ 201188 h 382695"/>
                <a:gd name="T74" fmla="*/ 411081 w 417641"/>
                <a:gd name="T75" fmla="*/ 194628 h 382695"/>
                <a:gd name="T76" fmla="*/ 413268 w 417641"/>
                <a:gd name="T77" fmla="*/ 192441 h 382695"/>
                <a:gd name="T78" fmla="*/ 384842 w 417641"/>
                <a:gd name="T79" fmla="*/ 174946 h 382695"/>
                <a:gd name="T80" fmla="*/ 358603 w 417641"/>
                <a:gd name="T81" fmla="*/ 155265 h 382695"/>
                <a:gd name="T82" fmla="*/ 330177 w 417641"/>
                <a:gd name="T83" fmla="*/ 139957 h 382695"/>
                <a:gd name="T84" fmla="*/ 299565 w 417641"/>
                <a:gd name="T85" fmla="*/ 126836 h 382695"/>
                <a:gd name="T86" fmla="*/ 295191 w 417641"/>
                <a:gd name="T87" fmla="*/ 122463 h 382695"/>
                <a:gd name="T88" fmla="*/ 295191 w 417641"/>
                <a:gd name="T89" fmla="*/ 115902 h 382695"/>
                <a:gd name="T90" fmla="*/ 273325 w 417641"/>
                <a:gd name="T91" fmla="*/ 102781 h 382695"/>
                <a:gd name="T92" fmla="*/ 253646 w 417641"/>
                <a:gd name="T93" fmla="*/ 91847 h 382695"/>
                <a:gd name="T94" fmla="*/ 231780 w 417641"/>
                <a:gd name="T95" fmla="*/ 78726 h 382695"/>
                <a:gd name="T96" fmla="*/ 212100 w 417641"/>
                <a:gd name="T97" fmla="*/ 65605 h 382695"/>
                <a:gd name="T98" fmla="*/ 188048 w 417641"/>
                <a:gd name="T99" fmla="*/ 52484 h 382695"/>
                <a:gd name="T100" fmla="*/ 166182 w 417641"/>
                <a:gd name="T101" fmla="*/ 41550 h 382695"/>
                <a:gd name="T102" fmla="*/ 153062 w 417641"/>
                <a:gd name="T103" fmla="*/ 32803 h 382695"/>
                <a:gd name="T104" fmla="*/ 139943 w 417641"/>
                <a:gd name="T105" fmla="*/ 21868 h 382695"/>
                <a:gd name="T106" fmla="*/ 129010 w 417641"/>
                <a:gd name="T107" fmla="*/ 10934 h 382695"/>
                <a:gd name="T108" fmla="*/ 113703 w 417641"/>
                <a:gd name="T109" fmla="*/ 2187 h 382695"/>
                <a:gd name="T110" fmla="*/ 96211 w 417641"/>
                <a:gd name="T111" fmla="*/ 0 h 382695"/>
                <a:gd name="T112" fmla="*/ 72158 w 417641"/>
                <a:gd name="T113" fmla="*/ 17495 h 382695"/>
                <a:gd name="T114" fmla="*/ 48105 w 417641"/>
                <a:gd name="T115" fmla="*/ 30616 h 382695"/>
                <a:gd name="T116" fmla="*/ 0 w 417641"/>
                <a:gd name="T117" fmla="*/ 61231 h 382695"/>
                <a:gd name="T118" fmla="*/ 0 w 417641"/>
                <a:gd name="T119" fmla="*/ 76539 h 382695"/>
                <a:gd name="T120" fmla="*/ 4373 w 417641"/>
                <a:gd name="T121" fmla="*/ 91847 h 382695"/>
                <a:gd name="T122" fmla="*/ 10933 w 417641"/>
                <a:gd name="T123" fmla="*/ 104968 h 38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7641" h="382695">
                  <a:moveTo>
                    <a:pt x="10933" y="104968"/>
                  </a:moveTo>
                  <a:lnTo>
                    <a:pt x="21866" y="100594"/>
                  </a:lnTo>
                  <a:lnTo>
                    <a:pt x="30612" y="91847"/>
                  </a:lnTo>
                  <a:lnTo>
                    <a:pt x="41546" y="85286"/>
                  </a:lnTo>
                  <a:lnTo>
                    <a:pt x="52479" y="83100"/>
                  </a:lnTo>
                  <a:lnTo>
                    <a:pt x="61225" y="87473"/>
                  </a:lnTo>
                  <a:lnTo>
                    <a:pt x="67785" y="91847"/>
                  </a:lnTo>
                  <a:lnTo>
                    <a:pt x="72158" y="96221"/>
                  </a:lnTo>
                  <a:lnTo>
                    <a:pt x="76531" y="102781"/>
                  </a:lnTo>
                  <a:lnTo>
                    <a:pt x="80904" y="107155"/>
                  </a:lnTo>
                  <a:lnTo>
                    <a:pt x="104957" y="135583"/>
                  </a:lnTo>
                  <a:lnTo>
                    <a:pt x="126823" y="168386"/>
                  </a:lnTo>
                  <a:lnTo>
                    <a:pt x="148689" y="194628"/>
                  </a:lnTo>
                  <a:lnTo>
                    <a:pt x="166182" y="223057"/>
                  </a:lnTo>
                  <a:lnTo>
                    <a:pt x="185861" y="253672"/>
                  </a:lnTo>
                  <a:lnTo>
                    <a:pt x="146502" y="293035"/>
                  </a:lnTo>
                  <a:lnTo>
                    <a:pt x="129010" y="312716"/>
                  </a:lnTo>
                  <a:lnTo>
                    <a:pt x="118077" y="338958"/>
                  </a:lnTo>
                  <a:lnTo>
                    <a:pt x="139943" y="354266"/>
                  </a:lnTo>
                  <a:lnTo>
                    <a:pt x="161809" y="367387"/>
                  </a:lnTo>
                  <a:lnTo>
                    <a:pt x="181488" y="382695"/>
                  </a:lnTo>
                  <a:lnTo>
                    <a:pt x="198981" y="356453"/>
                  </a:lnTo>
                  <a:lnTo>
                    <a:pt x="201167" y="341145"/>
                  </a:lnTo>
                  <a:lnTo>
                    <a:pt x="212100" y="325837"/>
                  </a:lnTo>
                  <a:lnTo>
                    <a:pt x="229593" y="312716"/>
                  </a:lnTo>
                  <a:lnTo>
                    <a:pt x="247086" y="306156"/>
                  </a:lnTo>
                  <a:lnTo>
                    <a:pt x="268952" y="297409"/>
                  </a:lnTo>
                  <a:lnTo>
                    <a:pt x="286445" y="288661"/>
                  </a:lnTo>
                  <a:lnTo>
                    <a:pt x="325804" y="273354"/>
                  </a:lnTo>
                  <a:lnTo>
                    <a:pt x="367349" y="255859"/>
                  </a:lnTo>
                  <a:lnTo>
                    <a:pt x="411081" y="242738"/>
                  </a:lnTo>
                  <a:lnTo>
                    <a:pt x="413268" y="236178"/>
                  </a:lnTo>
                  <a:lnTo>
                    <a:pt x="415454" y="227430"/>
                  </a:lnTo>
                  <a:lnTo>
                    <a:pt x="415454" y="218683"/>
                  </a:lnTo>
                  <a:lnTo>
                    <a:pt x="417641" y="209936"/>
                  </a:lnTo>
                  <a:lnTo>
                    <a:pt x="415454" y="205562"/>
                  </a:lnTo>
                  <a:lnTo>
                    <a:pt x="411081" y="201188"/>
                  </a:lnTo>
                  <a:lnTo>
                    <a:pt x="411081" y="194628"/>
                  </a:lnTo>
                  <a:lnTo>
                    <a:pt x="413268" y="192441"/>
                  </a:lnTo>
                  <a:lnTo>
                    <a:pt x="384842" y="174946"/>
                  </a:lnTo>
                  <a:lnTo>
                    <a:pt x="358603" y="155265"/>
                  </a:lnTo>
                  <a:lnTo>
                    <a:pt x="330177" y="139957"/>
                  </a:lnTo>
                  <a:lnTo>
                    <a:pt x="299565" y="126836"/>
                  </a:lnTo>
                  <a:lnTo>
                    <a:pt x="295191" y="122463"/>
                  </a:lnTo>
                  <a:lnTo>
                    <a:pt x="295191" y="115902"/>
                  </a:lnTo>
                  <a:lnTo>
                    <a:pt x="273325" y="102781"/>
                  </a:lnTo>
                  <a:lnTo>
                    <a:pt x="253646" y="91847"/>
                  </a:lnTo>
                  <a:lnTo>
                    <a:pt x="231780" y="78726"/>
                  </a:lnTo>
                  <a:lnTo>
                    <a:pt x="212100" y="65605"/>
                  </a:lnTo>
                  <a:lnTo>
                    <a:pt x="188048" y="52484"/>
                  </a:lnTo>
                  <a:lnTo>
                    <a:pt x="166182" y="41550"/>
                  </a:lnTo>
                  <a:lnTo>
                    <a:pt x="153062" y="32803"/>
                  </a:lnTo>
                  <a:lnTo>
                    <a:pt x="139943" y="21868"/>
                  </a:lnTo>
                  <a:lnTo>
                    <a:pt x="129010" y="10934"/>
                  </a:lnTo>
                  <a:lnTo>
                    <a:pt x="113703" y="2187"/>
                  </a:lnTo>
                  <a:lnTo>
                    <a:pt x="96211" y="0"/>
                  </a:lnTo>
                  <a:lnTo>
                    <a:pt x="72158" y="17495"/>
                  </a:lnTo>
                  <a:lnTo>
                    <a:pt x="48105" y="30616"/>
                  </a:lnTo>
                  <a:lnTo>
                    <a:pt x="0" y="61231"/>
                  </a:lnTo>
                  <a:lnTo>
                    <a:pt x="0" y="76539"/>
                  </a:lnTo>
                  <a:lnTo>
                    <a:pt x="4373" y="91847"/>
                  </a:lnTo>
                  <a:lnTo>
                    <a:pt x="10933" y="10496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209"/>
            <p:cNvSpPr>
              <a:spLocks/>
            </p:cNvSpPr>
            <p:nvPr/>
          </p:nvSpPr>
          <p:spPr bwMode="auto">
            <a:xfrm>
              <a:off x="6983590" y="2409503"/>
              <a:ext cx="30621" cy="43741"/>
            </a:xfrm>
            <a:custGeom>
              <a:avLst/>
              <a:gdLst>
                <a:gd name="T0" fmla="*/ 0 w 30613"/>
                <a:gd name="T1" fmla="*/ 0 h 43737"/>
                <a:gd name="T2" fmla="*/ 6560 w 30613"/>
                <a:gd name="T3" fmla="*/ 21869 h 43737"/>
                <a:gd name="T4" fmla="*/ 17493 w 30613"/>
                <a:gd name="T5" fmla="*/ 43737 h 43737"/>
                <a:gd name="T6" fmla="*/ 26240 w 30613"/>
                <a:gd name="T7" fmla="*/ 43737 h 43737"/>
                <a:gd name="T8" fmla="*/ 30613 w 30613"/>
                <a:gd name="T9" fmla="*/ 41550 h 43737"/>
                <a:gd name="T10" fmla="*/ 26240 w 30613"/>
                <a:gd name="T11" fmla="*/ 21869 h 43737"/>
                <a:gd name="T12" fmla="*/ 15307 w 30613"/>
                <a:gd name="T13" fmla="*/ 8748 h 43737"/>
                <a:gd name="T14" fmla="*/ 0 w 30613"/>
                <a:gd name="T15" fmla="*/ 0 h 43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13" h="43737">
                  <a:moveTo>
                    <a:pt x="0" y="0"/>
                  </a:moveTo>
                  <a:lnTo>
                    <a:pt x="6560" y="21869"/>
                  </a:lnTo>
                  <a:lnTo>
                    <a:pt x="17493" y="43737"/>
                  </a:lnTo>
                  <a:lnTo>
                    <a:pt x="26240" y="43737"/>
                  </a:lnTo>
                  <a:lnTo>
                    <a:pt x="30613" y="41550"/>
                  </a:lnTo>
                  <a:lnTo>
                    <a:pt x="26240" y="21869"/>
                  </a:lnTo>
                  <a:lnTo>
                    <a:pt x="15307" y="8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210"/>
            <p:cNvSpPr>
              <a:spLocks/>
            </p:cNvSpPr>
            <p:nvPr/>
          </p:nvSpPr>
          <p:spPr bwMode="auto">
            <a:xfrm>
              <a:off x="6780182" y="2639140"/>
              <a:ext cx="17498" cy="17497"/>
            </a:xfrm>
            <a:custGeom>
              <a:avLst/>
              <a:gdLst>
                <a:gd name="T0" fmla="*/ 17493 w 17493"/>
                <a:gd name="T1" fmla="*/ 0 h 17495"/>
                <a:gd name="T2" fmla="*/ 10933 w 17493"/>
                <a:gd name="T3" fmla="*/ 0 h 17495"/>
                <a:gd name="T4" fmla="*/ 6560 w 17493"/>
                <a:gd name="T5" fmla="*/ 2187 h 17495"/>
                <a:gd name="T6" fmla="*/ 4374 w 17493"/>
                <a:gd name="T7" fmla="*/ 4374 h 17495"/>
                <a:gd name="T8" fmla="*/ 0 w 17493"/>
                <a:gd name="T9" fmla="*/ 6561 h 17495"/>
                <a:gd name="T10" fmla="*/ 4374 w 17493"/>
                <a:gd name="T11" fmla="*/ 10934 h 17495"/>
                <a:gd name="T12" fmla="*/ 6560 w 17493"/>
                <a:gd name="T13" fmla="*/ 15308 h 17495"/>
                <a:gd name="T14" fmla="*/ 6560 w 17493"/>
                <a:gd name="T15" fmla="*/ 17495 h 17495"/>
                <a:gd name="T16" fmla="*/ 10933 w 17493"/>
                <a:gd name="T17" fmla="*/ 13121 h 17495"/>
                <a:gd name="T18" fmla="*/ 17493 w 17493"/>
                <a:gd name="T19" fmla="*/ 0 h 17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93" h="17495">
                  <a:moveTo>
                    <a:pt x="17493" y="0"/>
                  </a:moveTo>
                  <a:lnTo>
                    <a:pt x="10933" y="0"/>
                  </a:lnTo>
                  <a:lnTo>
                    <a:pt x="6560" y="2187"/>
                  </a:lnTo>
                  <a:lnTo>
                    <a:pt x="4374" y="4374"/>
                  </a:lnTo>
                  <a:lnTo>
                    <a:pt x="0" y="6561"/>
                  </a:lnTo>
                  <a:lnTo>
                    <a:pt x="4374" y="10934"/>
                  </a:lnTo>
                  <a:lnTo>
                    <a:pt x="6560" y="15308"/>
                  </a:lnTo>
                  <a:lnTo>
                    <a:pt x="6560" y="17495"/>
                  </a:lnTo>
                  <a:lnTo>
                    <a:pt x="10933" y="13121"/>
                  </a:lnTo>
                  <a:lnTo>
                    <a:pt x="1749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211"/>
            <p:cNvSpPr>
              <a:spLocks/>
            </p:cNvSpPr>
            <p:nvPr/>
          </p:nvSpPr>
          <p:spPr bwMode="auto">
            <a:xfrm>
              <a:off x="6703631" y="2693816"/>
              <a:ext cx="15311" cy="6561"/>
            </a:xfrm>
            <a:custGeom>
              <a:avLst/>
              <a:gdLst>
                <a:gd name="T0" fmla="*/ 0 w 15307"/>
                <a:gd name="T1" fmla="*/ 6560 h 6560"/>
                <a:gd name="T2" fmla="*/ 8747 w 15307"/>
                <a:gd name="T3" fmla="*/ 6560 h 6560"/>
                <a:gd name="T4" fmla="*/ 13120 w 15307"/>
                <a:gd name="T5" fmla="*/ 4374 h 6560"/>
                <a:gd name="T6" fmla="*/ 15307 w 15307"/>
                <a:gd name="T7" fmla="*/ 0 h 6560"/>
                <a:gd name="T8" fmla="*/ 6560 w 15307"/>
                <a:gd name="T9" fmla="*/ 0 h 6560"/>
                <a:gd name="T10" fmla="*/ 0 w 15307"/>
                <a:gd name="T11" fmla="*/ 6560 h 6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7" h="6560">
                  <a:moveTo>
                    <a:pt x="0" y="6560"/>
                  </a:moveTo>
                  <a:lnTo>
                    <a:pt x="8747" y="6560"/>
                  </a:lnTo>
                  <a:lnTo>
                    <a:pt x="13120" y="4374"/>
                  </a:lnTo>
                  <a:lnTo>
                    <a:pt x="15307" y="0"/>
                  </a:lnTo>
                  <a:lnTo>
                    <a:pt x="6560" y="0"/>
                  </a:lnTo>
                  <a:lnTo>
                    <a:pt x="0" y="656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212"/>
            <p:cNvSpPr>
              <a:spLocks/>
            </p:cNvSpPr>
            <p:nvPr/>
          </p:nvSpPr>
          <p:spPr bwMode="auto">
            <a:xfrm>
              <a:off x="6648952" y="2722248"/>
              <a:ext cx="15311" cy="6561"/>
            </a:xfrm>
            <a:custGeom>
              <a:avLst/>
              <a:gdLst>
                <a:gd name="T0" fmla="*/ 0 w 15307"/>
                <a:gd name="T1" fmla="*/ 6560 h 6560"/>
                <a:gd name="T2" fmla="*/ 8747 w 15307"/>
                <a:gd name="T3" fmla="*/ 6560 h 6560"/>
                <a:gd name="T4" fmla="*/ 10933 w 15307"/>
                <a:gd name="T5" fmla="*/ 4373 h 6560"/>
                <a:gd name="T6" fmla="*/ 15307 w 15307"/>
                <a:gd name="T7" fmla="*/ 2187 h 6560"/>
                <a:gd name="T8" fmla="*/ 15307 w 15307"/>
                <a:gd name="T9" fmla="*/ 0 h 6560"/>
                <a:gd name="T10" fmla="*/ 6560 w 15307"/>
                <a:gd name="T11" fmla="*/ 0 h 6560"/>
                <a:gd name="T12" fmla="*/ 0 w 15307"/>
                <a:gd name="T13" fmla="*/ 6560 h 6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07" h="6560">
                  <a:moveTo>
                    <a:pt x="0" y="6560"/>
                  </a:moveTo>
                  <a:lnTo>
                    <a:pt x="8747" y="6560"/>
                  </a:lnTo>
                  <a:lnTo>
                    <a:pt x="10933" y="4373"/>
                  </a:lnTo>
                  <a:lnTo>
                    <a:pt x="15307" y="2187"/>
                  </a:lnTo>
                  <a:lnTo>
                    <a:pt x="15307" y="0"/>
                  </a:lnTo>
                  <a:lnTo>
                    <a:pt x="6560" y="0"/>
                  </a:lnTo>
                  <a:lnTo>
                    <a:pt x="0" y="656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213"/>
            <p:cNvSpPr>
              <a:spLocks/>
            </p:cNvSpPr>
            <p:nvPr/>
          </p:nvSpPr>
          <p:spPr bwMode="auto">
            <a:xfrm>
              <a:off x="6508973" y="2794419"/>
              <a:ext cx="21872" cy="10935"/>
            </a:xfrm>
            <a:custGeom>
              <a:avLst/>
              <a:gdLst>
                <a:gd name="T0" fmla="*/ 19679 w 21866"/>
                <a:gd name="T1" fmla="*/ 0 h 10934"/>
                <a:gd name="T2" fmla="*/ 15306 w 21866"/>
                <a:gd name="T3" fmla="*/ 0 h 10934"/>
                <a:gd name="T4" fmla="*/ 10933 w 21866"/>
                <a:gd name="T5" fmla="*/ 2187 h 10934"/>
                <a:gd name="T6" fmla="*/ 6560 w 21866"/>
                <a:gd name="T7" fmla="*/ 2187 h 10934"/>
                <a:gd name="T8" fmla="*/ 2186 w 21866"/>
                <a:gd name="T9" fmla="*/ 4374 h 10934"/>
                <a:gd name="T10" fmla="*/ 0 w 21866"/>
                <a:gd name="T11" fmla="*/ 6561 h 10934"/>
                <a:gd name="T12" fmla="*/ 0 w 21866"/>
                <a:gd name="T13" fmla="*/ 10934 h 10934"/>
                <a:gd name="T14" fmla="*/ 6560 w 21866"/>
                <a:gd name="T15" fmla="*/ 10934 h 10934"/>
                <a:gd name="T16" fmla="*/ 10933 w 21866"/>
                <a:gd name="T17" fmla="*/ 8747 h 10934"/>
                <a:gd name="T18" fmla="*/ 17493 w 21866"/>
                <a:gd name="T19" fmla="*/ 6561 h 10934"/>
                <a:gd name="T20" fmla="*/ 21866 w 21866"/>
                <a:gd name="T21" fmla="*/ 4374 h 10934"/>
                <a:gd name="T22" fmla="*/ 21866 w 21866"/>
                <a:gd name="T23" fmla="*/ 2187 h 10934"/>
                <a:gd name="T24" fmla="*/ 19679 w 21866"/>
                <a:gd name="T25" fmla="*/ 2187 h 10934"/>
                <a:gd name="T26" fmla="*/ 19679 w 21866"/>
                <a:gd name="T27" fmla="*/ 0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66" h="10934">
                  <a:moveTo>
                    <a:pt x="19679" y="0"/>
                  </a:moveTo>
                  <a:lnTo>
                    <a:pt x="15306" y="0"/>
                  </a:lnTo>
                  <a:lnTo>
                    <a:pt x="10933" y="2187"/>
                  </a:lnTo>
                  <a:lnTo>
                    <a:pt x="6560" y="2187"/>
                  </a:lnTo>
                  <a:lnTo>
                    <a:pt x="2186" y="4374"/>
                  </a:lnTo>
                  <a:lnTo>
                    <a:pt x="0" y="6561"/>
                  </a:lnTo>
                  <a:lnTo>
                    <a:pt x="0" y="10934"/>
                  </a:lnTo>
                  <a:lnTo>
                    <a:pt x="6560" y="10934"/>
                  </a:lnTo>
                  <a:lnTo>
                    <a:pt x="10933" y="8747"/>
                  </a:lnTo>
                  <a:lnTo>
                    <a:pt x="17493" y="6561"/>
                  </a:lnTo>
                  <a:lnTo>
                    <a:pt x="21866" y="4374"/>
                  </a:lnTo>
                  <a:lnTo>
                    <a:pt x="21866" y="2187"/>
                  </a:lnTo>
                  <a:lnTo>
                    <a:pt x="19679" y="2187"/>
                  </a:lnTo>
                  <a:lnTo>
                    <a:pt x="196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214"/>
            <p:cNvSpPr>
              <a:spLocks/>
            </p:cNvSpPr>
            <p:nvPr/>
          </p:nvSpPr>
          <p:spPr bwMode="auto">
            <a:xfrm>
              <a:off x="6421485" y="2844720"/>
              <a:ext cx="19684" cy="10935"/>
            </a:xfrm>
            <a:custGeom>
              <a:avLst/>
              <a:gdLst>
                <a:gd name="T0" fmla="*/ 0 w 19679"/>
                <a:gd name="T1" fmla="*/ 6561 h 10934"/>
                <a:gd name="T2" fmla="*/ 2186 w 19679"/>
                <a:gd name="T3" fmla="*/ 8747 h 10934"/>
                <a:gd name="T4" fmla="*/ 6560 w 19679"/>
                <a:gd name="T5" fmla="*/ 10934 h 10934"/>
                <a:gd name="T6" fmla="*/ 8746 w 19679"/>
                <a:gd name="T7" fmla="*/ 8747 h 10934"/>
                <a:gd name="T8" fmla="*/ 13119 w 19679"/>
                <a:gd name="T9" fmla="*/ 8747 h 10934"/>
                <a:gd name="T10" fmla="*/ 17493 w 19679"/>
                <a:gd name="T11" fmla="*/ 6561 h 10934"/>
                <a:gd name="T12" fmla="*/ 19679 w 19679"/>
                <a:gd name="T13" fmla="*/ 2187 h 10934"/>
                <a:gd name="T14" fmla="*/ 19679 w 19679"/>
                <a:gd name="T15" fmla="*/ 0 h 10934"/>
                <a:gd name="T16" fmla="*/ 8746 w 19679"/>
                <a:gd name="T17" fmla="*/ 0 h 10934"/>
                <a:gd name="T18" fmla="*/ 4373 w 19679"/>
                <a:gd name="T19" fmla="*/ 4374 h 10934"/>
                <a:gd name="T20" fmla="*/ 0 w 19679"/>
                <a:gd name="T21" fmla="*/ 6561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79" h="10934">
                  <a:moveTo>
                    <a:pt x="0" y="6561"/>
                  </a:moveTo>
                  <a:lnTo>
                    <a:pt x="2186" y="8747"/>
                  </a:lnTo>
                  <a:lnTo>
                    <a:pt x="6560" y="10934"/>
                  </a:lnTo>
                  <a:lnTo>
                    <a:pt x="8746" y="8747"/>
                  </a:lnTo>
                  <a:lnTo>
                    <a:pt x="13119" y="8747"/>
                  </a:lnTo>
                  <a:lnTo>
                    <a:pt x="17493" y="6561"/>
                  </a:lnTo>
                  <a:lnTo>
                    <a:pt x="19679" y="2187"/>
                  </a:lnTo>
                  <a:lnTo>
                    <a:pt x="19679" y="0"/>
                  </a:lnTo>
                  <a:lnTo>
                    <a:pt x="8746" y="0"/>
                  </a:lnTo>
                  <a:lnTo>
                    <a:pt x="4373" y="4374"/>
                  </a:lnTo>
                  <a:lnTo>
                    <a:pt x="0" y="65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215"/>
            <p:cNvSpPr>
              <a:spLocks/>
            </p:cNvSpPr>
            <p:nvPr/>
          </p:nvSpPr>
          <p:spPr bwMode="auto">
            <a:xfrm>
              <a:off x="6281505" y="2921266"/>
              <a:ext cx="15310" cy="10935"/>
            </a:xfrm>
            <a:custGeom>
              <a:avLst/>
              <a:gdLst>
                <a:gd name="T0" fmla="*/ 15306 w 15306"/>
                <a:gd name="T1" fmla="*/ 0 h 10934"/>
                <a:gd name="T2" fmla="*/ 8747 w 15306"/>
                <a:gd name="T3" fmla="*/ 2187 h 10934"/>
                <a:gd name="T4" fmla="*/ 0 w 15306"/>
                <a:gd name="T5" fmla="*/ 6561 h 10934"/>
                <a:gd name="T6" fmla="*/ 0 w 15306"/>
                <a:gd name="T7" fmla="*/ 10934 h 10934"/>
                <a:gd name="T8" fmla="*/ 8747 w 15306"/>
                <a:gd name="T9" fmla="*/ 10934 h 10934"/>
                <a:gd name="T10" fmla="*/ 15306 w 15306"/>
                <a:gd name="T11" fmla="*/ 4374 h 10934"/>
                <a:gd name="T12" fmla="*/ 15306 w 15306"/>
                <a:gd name="T13" fmla="*/ 0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06" h="10934">
                  <a:moveTo>
                    <a:pt x="15306" y="0"/>
                  </a:moveTo>
                  <a:lnTo>
                    <a:pt x="8747" y="2187"/>
                  </a:lnTo>
                  <a:lnTo>
                    <a:pt x="0" y="6561"/>
                  </a:lnTo>
                  <a:lnTo>
                    <a:pt x="0" y="10934"/>
                  </a:lnTo>
                  <a:lnTo>
                    <a:pt x="8747" y="10934"/>
                  </a:lnTo>
                  <a:lnTo>
                    <a:pt x="15306" y="4374"/>
                  </a:lnTo>
                  <a:lnTo>
                    <a:pt x="153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216"/>
            <p:cNvSpPr>
              <a:spLocks/>
            </p:cNvSpPr>
            <p:nvPr/>
          </p:nvSpPr>
          <p:spPr bwMode="auto">
            <a:xfrm>
              <a:off x="6233388" y="2956258"/>
              <a:ext cx="10936" cy="6562"/>
            </a:xfrm>
            <a:custGeom>
              <a:avLst/>
              <a:gdLst>
                <a:gd name="T0" fmla="*/ 10933 w 10933"/>
                <a:gd name="T1" fmla="*/ 0 h 6561"/>
                <a:gd name="T2" fmla="*/ 6560 w 10933"/>
                <a:gd name="T3" fmla="*/ 0 h 6561"/>
                <a:gd name="T4" fmla="*/ 2187 w 10933"/>
                <a:gd name="T5" fmla="*/ 2187 h 6561"/>
                <a:gd name="T6" fmla="*/ 0 w 10933"/>
                <a:gd name="T7" fmla="*/ 4374 h 6561"/>
                <a:gd name="T8" fmla="*/ 0 w 10933"/>
                <a:gd name="T9" fmla="*/ 6561 h 6561"/>
                <a:gd name="T10" fmla="*/ 8746 w 10933"/>
                <a:gd name="T11" fmla="*/ 6561 h 6561"/>
                <a:gd name="T12" fmla="*/ 10933 w 10933"/>
                <a:gd name="T13" fmla="*/ 4374 h 6561"/>
                <a:gd name="T14" fmla="*/ 10933 w 10933"/>
                <a:gd name="T15" fmla="*/ 0 h 6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33" h="6561">
                  <a:moveTo>
                    <a:pt x="10933" y="0"/>
                  </a:moveTo>
                  <a:lnTo>
                    <a:pt x="6560" y="0"/>
                  </a:lnTo>
                  <a:lnTo>
                    <a:pt x="2187" y="2187"/>
                  </a:lnTo>
                  <a:lnTo>
                    <a:pt x="0" y="4374"/>
                  </a:lnTo>
                  <a:lnTo>
                    <a:pt x="0" y="6561"/>
                  </a:lnTo>
                  <a:lnTo>
                    <a:pt x="8746" y="6561"/>
                  </a:lnTo>
                  <a:lnTo>
                    <a:pt x="10933" y="4374"/>
                  </a:lnTo>
                  <a:lnTo>
                    <a:pt x="109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217"/>
            <p:cNvSpPr>
              <a:spLocks/>
            </p:cNvSpPr>
            <p:nvPr/>
          </p:nvSpPr>
          <p:spPr bwMode="auto">
            <a:xfrm>
              <a:off x="6815178" y="2396381"/>
              <a:ext cx="80925" cy="61237"/>
            </a:xfrm>
            <a:custGeom>
              <a:avLst/>
              <a:gdLst>
                <a:gd name="T0" fmla="*/ 0 w 80904"/>
                <a:gd name="T1" fmla="*/ 0 h 61232"/>
                <a:gd name="T2" fmla="*/ 8746 w 80904"/>
                <a:gd name="T3" fmla="*/ 21869 h 61232"/>
                <a:gd name="T4" fmla="*/ 30613 w 80904"/>
                <a:gd name="T5" fmla="*/ 61232 h 61232"/>
                <a:gd name="T6" fmla="*/ 50292 w 80904"/>
                <a:gd name="T7" fmla="*/ 61232 h 61232"/>
                <a:gd name="T8" fmla="*/ 80904 w 80904"/>
                <a:gd name="T9" fmla="*/ 52484 h 61232"/>
                <a:gd name="T10" fmla="*/ 72158 w 80904"/>
                <a:gd name="T11" fmla="*/ 37177 h 61232"/>
                <a:gd name="T12" fmla="*/ 56852 w 80904"/>
                <a:gd name="T13" fmla="*/ 19682 h 61232"/>
                <a:gd name="T14" fmla="*/ 41546 w 80904"/>
                <a:gd name="T15" fmla="*/ 8748 h 61232"/>
                <a:gd name="T16" fmla="*/ 28426 w 80904"/>
                <a:gd name="T17" fmla="*/ 4374 h 61232"/>
                <a:gd name="T18" fmla="*/ 13120 w 80904"/>
                <a:gd name="T19" fmla="*/ 4374 h 61232"/>
                <a:gd name="T20" fmla="*/ 0 w 80904"/>
                <a:gd name="T21" fmla="*/ 0 h 6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904" h="61232">
                  <a:moveTo>
                    <a:pt x="0" y="0"/>
                  </a:moveTo>
                  <a:lnTo>
                    <a:pt x="8746" y="21869"/>
                  </a:lnTo>
                  <a:lnTo>
                    <a:pt x="30613" y="61232"/>
                  </a:lnTo>
                  <a:lnTo>
                    <a:pt x="50292" y="61232"/>
                  </a:lnTo>
                  <a:lnTo>
                    <a:pt x="80904" y="52484"/>
                  </a:lnTo>
                  <a:lnTo>
                    <a:pt x="72158" y="37177"/>
                  </a:lnTo>
                  <a:lnTo>
                    <a:pt x="56852" y="19682"/>
                  </a:lnTo>
                  <a:lnTo>
                    <a:pt x="41546" y="8748"/>
                  </a:lnTo>
                  <a:lnTo>
                    <a:pt x="28426" y="4374"/>
                  </a:lnTo>
                  <a:lnTo>
                    <a:pt x="13120" y="4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218"/>
            <p:cNvSpPr>
              <a:spLocks/>
            </p:cNvSpPr>
            <p:nvPr/>
          </p:nvSpPr>
          <p:spPr bwMode="auto">
            <a:xfrm>
              <a:off x="6850173" y="2492611"/>
              <a:ext cx="43744" cy="41554"/>
            </a:xfrm>
            <a:custGeom>
              <a:avLst/>
              <a:gdLst>
                <a:gd name="T0" fmla="*/ 0 w 43732"/>
                <a:gd name="T1" fmla="*/ 0 h 41550"/>
                <a:gd name="T2" fmla="*/ 6560 w 43732"/>
                <a:gd name="T3" fmla="*/ 21868 h 41550"/>
                <a:gd name="T4" fmla="*/ 13119 w 43732"/>
                <a:gd name="T5" fmla="*/ 41550 h 41550"/>
                <a:gd name="T6" fmla="*/ 21866 w 43732"/>
                <a:gd name="T7" fmla="*/ 37176 h 41550"/>
                <a:gd name="T8" fmla="*/ 28426 w 43732"/>
                <a:gd name="T9" fmla="*/ 30615 h 41550"/>
                <a:gd name="T10" fmla="*/ 37172 w 43732"/>
                <a:gd name="T11" fmla="*/ 24055 h 41550"/>
                <a:gd name="T12" fmla="*/ 43732 w 43732"/>
                <a:gd name="T13" fmla="*/ 17494 h 41550"/>
                <a:gd name="T14" fmla="*/ 30612 w 43732"/>
                <a:gd name="T15" fmla="*/ 10934 h 41550"/>
                <a:gd name="T16" fmla="*/ 17493 w 43732"/>
                <a:gd name="T17" fmla="*/ 2187 h 41550"/>
                <a:gd name="T18" fmla="*/ 0 w 43732"/>
                <a:gd name="T19" fmla="*/ 0 h 4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32" h="41550">
                  <a:moveTo>
                    <a:pt x="0" y="0"/>
                  </a:moveTo>
                  <a:lnTo>
                    <a:pt x="6560" y="21868"/>
                  </a:lnTo>
                  <a:lnTo>
                    <a:pt x="13119" y="41550"/>
                  </a:lnTo>
                  <a:lnTo>
                    <a:pt x="21866" y="37176"/>
                  </a:lnTo>
                  <a:lnTo>
                    <a:pt x="28426" y="30615"/>
                  </a:lnTo>
                  <a:lnTo>
                    <a:pt x="37172" y="24055"/>
                  </a:lnTo>
                  <a:lnTo>
                    <a:pt x="43732" y="17494"/>
                  </a:lnTo>
                  <a:lnTo>
                    <a:pt x="30612" y="10934"/>
                  </a:lnTo>
                  <a:lnTo>
                    <a:pt x="17493" y="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219"/>
            <p:cNvSpPr>
              <a:spLocks noEditPoints="1"/>
            </p:cNvSpPr>
            <p:nvPr/>
          </p:nvSpPr>
          <p:spPr bwMode="auto">
            <a:xfrm>
              <a:off x="6767060" y="2630393"/>
              <a:ext cx="43744" cy="37179"/>
            </a:xfrm>
            <a:custGeom>
              <a:avLst/>
              <a:gdLst>
                <a:gd name="T0" fmla="*/ 13119 w 43732"/>
                <a:gd name="T1" fmla="*/ 37176 h 37176"/>
                <a:gd name="T2" fmla="*/ 10933 w 43732"/>
                <a:gd name="T3" fmla="*/ 37176 h 37176"/>
                <a:gd name="T4" fmla="*/ 6560 w 43732"/>
                <a:gd name="T5" fmla="*/ 34989 h 37176"/>
                <a:gd name="T6" fmla="*/ 4373 w 43732"/>
                <a:gd name="T7" fmla="*/ 32802 h 37176"/>
                <a:gd name="T8" fmla="*/ 4373 w 43732"/>
                <a:gd name="T9" fmla="*/ 24055 h 37176"/>
                <a:gd name="T10" fmla="*/ 2186 w 43732"/>
                <a:gd name="T11" fmla="*/ 19681 h 37176"/>
                <a:gd name="T12" fmla="*/ 0 w 43732"/>
                <a:gd name="T13" fmla="*/ 17495 h 37176"/>
                <a:gd name="T14" fmla="*/ 6560 w 43732"/>
                <a:gd name="T15" fmla="*/ 8747 h 37176"/>
                <a:gd name="T16" fmla="*/ 19679 w 43732"/>
                <a:gd name="T17" fmla="*/ 2187 h 37176"/>
                <a:gd name="T18" fmla="*/ 32799 w 43732"/>
                <a:gd name="T19" fmla="*/ 0 h 37176"/>
                <a:gd name="T20" fmla="*/ 43732 w 43732"/>
                <a:gd name="T21" fmla="*/ 6560 h 37176"/>
                <a:gd name="T22" fmla="*/ 41545 w 43732"/>
                <a:gd name="T23" fmla="*/ 15308 h 37176"/>
                <a:gd name="T24" fmla="*/ 32799 w 43732"/>
                <a:gd name="T25" fmla="*/ 28429 h 37176"/>
                <a:gd name="T26" fmla="*/ 26239 w 43732"/>
                <a:gd name="T27" fmla="*/ 34989 h 37176"/>
                <a:gd name="T28" fmla="*/ 19679 w 43732"/>
                <a:gd name="T29" fmla="*/ 37176 h 37176"/>
                <a:gd name="T30" fmla="*/ 13119 w 43732"/>
                <a:gd name="T31" fmla="*/ 37176 h 37176"/>
                <a:gd name="T32" fmla="*/ 30612 w 43732"/>
                <a:gd name="T33" fmla="*/ 8747 h 37176"/>
                <a:gd name="T34" fmla="*/ 24052 w 43732"/>
                <a:gd name="T35" fmla="*/ 8747 h 37176"/>
                <a:gd name="T36" fmla="*/ 19679 w 43732"/>
                <a:gd name="T37" fmla="*/ 10934 h 37176"/>
                <a:gd name="T38" fmla="*/ 17493 w 43732"/>
                <a:gd name="T39" fmla="*/ 15308 h 37176"/>
                <a:gd name="T40" fmla="*/ 13119 w 43732"/>
                <a:gd name="T41" fmla="*/ 17495 h 37176"/>
                <a:gd name="T42" fmla="*/ 19679 w 43732"/>
                <a:gd name="T43" fmla="*/ 24055 h 37176"/>
                <a:gd name="T44" fmla="*/ 19679 w 43732"/>
                <a:gd name="T45" fmla="*/ 26242 h 37176"/>
                <a:gd name="T46" fmla="*/ 24052 w 43732"/>
                <a:gd name="T47" fmla="*/ 21868 h 37176"/>
                <a:gd name="T48" fmla="*/ 30612 w 43732"/>
                <a:gd name="T49" fmla="*/ 8747 h 37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732" h="37176">
                  <a:moveTo>
                    <a:pt x="13119" y="37176"/>
                  </a:moveTo>
                  <a:lnTo>
                    <a:pt x="10933" y="37176"/>
                  </a:lnTo>
                  <a:lnTo>
                    <a:pt x="6560" y="34989"/>
                  </a:lnTo>
                  <a:lnTo>
                    <a:pt x="4373" y="32802"/>
                  </a:lnTo>
                  <a:lnTo>
                    <a:pt x="4373" y="24055"/>
                  </a:lnTo>
                  <a:lnTo>
                    <a:pt x="2186" y="19681"/>
                  </a:lnTo>
                  <a:lnTo>
                    <a:pt x="0" y="17495"/>
                  </a:lnTo>
                  <a:lnTo>
                    <a:pt x="6560" y="8747"/>
                  </a:lnTo>
                  <a:lnTo>
                    <a:pt x="19679" y="2187"/>
                  </a:lnTo>
                  <a:lnTo>
                    <a:pt x="32799" y="0"/>
                  </a:lnTo>
                  <a:lnTo>
                    <a:pt x="43732" y="6560"/>
                  </a:lnTo>
                  <a:lnTo>
                    <a:pt x="41545" y="15308"/>
                  </a:lnTo>
                  <a:lnTo>
                    <a:pt x="32799" y="28429"/>
                  </a:lnTo>
                  <a:lnTo>
                    <a:pt x="26239" y="34989"/>
                  </a:lnTo>
                  <a:lnTo>
                    <a:pt x="19679" y="37176"/>
                  </a:lnTo>
                  <a:lnTo>
                    <a:pt x="13119" y="37176"/>
                  </a:lnTo>
                  <a:close/>
                  <a:moveTo>
                    <a:pt x="30612" y="8747"/>
                  </a:moveTo>
                  <a:lnTo>
                    <a:pt x="24052" y="8747"/>
                  </a:lnTo>
                  <a:lnTo>
                    <a:pt x="19679" y="10934"/>
                  </a:lnTo>
                  <a:lnTo>
                    <a:pt x="17493" y="15308"/>
                  </a:lnTo>
                  <a:lnTo>
                    <a:pt x="13119" y="17495"/>
                  </a:lnTo>
                  <a:lnTo>
                    <a:pt x="19679" y="24055"/>
                  </a:lnTo>
                  <a:lnTo>
                    <a:pt x="19679" y="26242"/>
                  </a:lnTo>
                  <a:lnTo>
                    <a:pt x="24052" y="21868"/>
                  </a:lnTo>
                  <a:lnTo>
                    <a:pt x="30612" y="874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Freeform 220"/>
            <p:cNvSpPr>
              <a:spLocks noEditPoints="1"/>
            </p:cNvSpPr>
            <p:nvPr/>
          </p:nvSpPr>
          <p:spPr bwMode="auto">
            <a:xfrm>
              <a:off x="6690509" y="2682881"/>
              <a:ext cx="39369" cy="32805"/>
            </a:xfrm>
            <a:custGeom>
              <a:avLst/>
              <a:gdLst>
                <a:gd name="T0" fmla="*/ 39359 w 39359"/>
                <a:gd name="T1" fmla="*/ 19681 h 32802"/>
                <a:gd name="T2" fmla="*/ 26239 w 39359"/>
                <a:gd name="T3" fmla="*/ 28429 h 32802"/>
                <a:gd name="T4" fmla="*/ 8746 w 39359"/>
                <a:gd name="T5" fmla="*/ 32802 h 32802"/>
                <a:gd name="T6" fmla="*/ 4373 w 39359"/>
                <a:gd name="T7" fmla="*/ 28429 h 32802"/>
                <a:gd name="T8" fmla="*/ 0 w 39359"/>
                <a:gd name="T9" fmla="*/ 26242 h 32802"/>
                <a:gd name="T10" fmla="*/ 0 w 39359"/>
                <a:gd name="T11" fmla="*/ 17494 h 32802"/>
                <a:gd name="T12" fmla="*/ 2186 w 39359"/>
                <a:gd name="T13" fmla="*/ 13121 h 32802"/>
                <a:gd name="T14" fmla="*/ 10933 w 39359"/>
                <a:gd name="T15" fmla="*/ 4374 h 32802"/>
                <a:gd name="T16" fmla="*/ 15306 w 39359"/>
                <a:gd name="T17" fmla="*/ 2187 h 32802"/>
                <a:gd name="T18" fmla="*/ 21866 w 39359"/>
                <a:gd name="T19" fmla="*/ 0 h 32802"/>
                <a:gd name="T20" fmla="*/ 30612 w 39359"/>
                <a:gd name="T21" fmla="*/ 0 h 32802"/>
                <a:gd name="T22" fmla="*/ 34985 w 39359"/>
                <a:gd name="T23" fmla="*/ 2187 h 32802"/>
                <a:gd name="T24" fmla="*/ 39359 w 39359"/>
                <a:gd name="T25" fmla="*/ 10934 h 32802"/>
                <a:gd name="T26" fmla="*/ 39359 w 39359"/>
                <a:gd name="T27" fmla="*/ 19681 h 32802"/>
                <a:gd name="T28" fmla="*/ 13119 w 39359"/>
                <a:gd name="T29" fmla="*/ 19681 h 32802"/>
                <a:gd name="T30" fmla="*/ 17493 w 39359"/>
                <a:gd name="T31" fmla="*/ 19681 h 32802"/>
                <a:gd name="T32" fmla="*/ 26239 w 39359"/>
                <a:gd name="T33" fmla="*/ 15308 h 32802"/>
                <a:gd name="T34" fmla="*/ 28426 w 39359"/>
                <a:gd name="T35" fmla="*/ 10934 h 32802"/>
                <a:gd name="T36" fmla="*/ 19679 w 39359"/>
                <a:gd name="T37" fmla="*/ 10934 h 32802"/>
                <a:gd name="T38" fmla="*/ 15306 w 39359"/>
                <a:gd name="T39" fmla="*/ 15308 h 32802"/>
                <a:gd name="T40" fmla="*/ 13119 w 39359"/>
                <a:gd name="T41" fmla="*/ 19681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59" h="32802">
                  <a:moveTo>
                    <a:pt x="39359" y="19681"/>
                  </a:moveTo>
                  <a:lnTo>
                    <a:pt x="26239" y="28429"/>
                  </a:lnTo>
                  <a:lnTo>
                    <a:pt x="8746" y="32802"/>
                  </a:lnTo>
                  <a:lnTo>
                    <a:pt x="4373" y="28429"/>
                  </a:lnTo>
                  <a:lnTo>
                    <a:pt x="0" y="26242"/>
                  </a:lnTo>
                  <a:lnTo>
                    <a:pt x="0" y="17494"/>
                  </a:lnTo>
                  <a:lnTo>
                    <a:pt x="2186" y="13121"/>
                  </a:lnTo>
                  <a:lnTo>
                    <a:pt x="10933" y="4374"/>
                  </a:lnTo>
                  <a:lnTo>
                    <a:pt x="15306" y="2187"/>
                  </a:lnTo>
                  <a:lnTo>
                    <a:pt x="21866" y="0"/>
                  </a:lnTo>
                  <a:lnTo>
                    <a:pt x="30612" y="0"/>
                  </a:lnTo>
                  <a:lnTo>
                    <a:pt x="34985" y="2187"/>
                  </a:lnTo>
                  <a:lnTo>
                    <a:pt x="39359" y="10934"/>
                  </a:lnTo>
                  <a:lnTo>
                    <a:pt x="39359" y="19681"/>
                  </a:lnTo>
                  <a:close/>
                  <a:moveTo>
                    <a:pt x="13119" y="19681"/>
                  </a:moveTo>
                  <a:lnTo>
                    <a:pt x="17493" y="19681"/>
                  </a:lnTo>
                  <a:lnTo>
                    <a:pt x="26239" y="15308"/>
                  </a:lnTo>
                  <a:lnTo>
                    <a:pt x="28426" y="10934"/>
                  </a:lnTo>
                  <a:lnTo>
                    <a:pt x="19679" y="10934"/>
                  </a:lnTo>
                  <a:lnTo>
                    <a:pt x="15306" y="15308"/>
                  </a:lnTo>
                  <a:lnTo>
                    <a:pt x="13119" y="1968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Freeform 221"/>
            <p:cNvSpPr>
              <a:spLocks noEditPoints="1"/>
            </p:cNvSpPr>
            <p:nvPr/>
          </p:nvSpPr>
          <p:spPr bwMode="auto">
            <a:xfrm>
              <a:off x="6635829" y="2709126"/>
              <a:ext cx="45930" cy="32805"/>
            </a:xfrm>
            <a:custGeom>
              <a:avLst/>
              <a:gdLst>
                <a:gd name="T0" fmla="*/ 45918 w 45918"/>
                <a:gd name="T1" fmla="*/ 17494 h 32802"/>
                <a:gd name="T2" fmla="*/ 37172 w 45918"/>
                <a:gd name="T3" fmla="*/ 26242 h 32802"/>
                <a:gd name="T4" fmla="*/ 24052 w 45918"/>
                <a:gd name="T5" fmla="*/ 30615 h 32802"/>
                <a:gd name="T6" fmla="*/ 8746 w 45918"/>
                <a:gd name="T7" fmla="*/ 32802 h 32802"/>
                <a:gd name="T8" fmla="*/ 6560 w 45918"/>
                <a:gd name="T9" fmla="*/ 30615 h 32802"/>
                <a:gd name="T10" fmla="*/ 4373 w 45918"/>
                <a:gd name="T11" fmla="*/ 26242 h 32802"/>
                <a:gd name="T12" fmla="*/ 2186 w 45918"/>
                <a:gd name="T13" fmla="*/ 24055 h 32802"/>
                <a:gd name="T14" fmla="*/ 0 w 45918"/>
                <a:gd name="T15" fmla="*/ 17494 h 32802"/>
                <a:gd name="T16" fmla="*/ 0 w 45918"/>
                <a:gd name="T17" fmla="*/ 10934 h 32802"/>
                <a:gd name="T18" fmla="*/ 10933 w 45918"/>
                <a:gd name="T19" fmla="*/ 4373 h 32802"/>
                <a:gd name="T20" fmla="*/ 21866 w 45918"/>
                <a:gd name="T21" fmla="*/ 0 h 32802"/>
                <a:gd name="T22" fmla="*/ 30612 w 45918"/>
                <a:gd name="T23" fmla="*/ 0 h 32802"/>
                <a:gd name="T24" fmla="*/ 39359 w 45918"/>
                <a:gd name="T25" fmla="*/ 6560 h 32802"/>
                <a:gd name="T26" fmla="*/ 45918 w 45918"/>
                <a:gd name="T27" fmla="*/ 17494 h 32802"/>
                <a:gd name="T28" fmla="*/ 13119 w 45918"/>
                <a:gd name="T29" fmla="*/ 21868 h 32802"/>
                <a:gd name="T30" fmla="*/ 17493 w 45918"/>
                <a:gd name="T31" fmla="*/ 19681 h 32802"/>
                <a:gd name="T32" fmla="*/ 21866 w 45918"/>
                <a:gd name="T33" fmla="*/ 19681 h 32802"/>
                <a:gd name="T34" fmla="*/ 24052 w 45918"/>
                <a:gd name="T35" fmla="*/ 17494 h 32802"/>
                <a:gd name="T36" fmla="*/ 28426 w 45918"/>
                <a:gd name="T37" fmla="*/ 15308 h 32802"/>
                <a:gd name="T38" fmla="*/ 28426 w 45918"/>
                <a:gd name="T39" fmla="*/ 13121 h 32802"/>
                <a:gd name="T40" fmla="*/ 24052 w 45918"/>
                <a:gd name="T41" fmla="*/ 13121 h 32802"/>
                <a:gd name="T42" fmla="*/ 15306 w 45918"/>
                <a:gd name="T43" fmla="*/ 17494 h 32802"/>
                <a:gd name="T44" fmla="*/ 13119 w 45918"/>
                <a:gd name="T45" fmla="*/ 21868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18" h="32802">
                  <a:moveTo>
                    <a:pt x="45918" y="17494"/>
                  </a:moveTo>
                  <a:lnTo>
                    <a:pt x="37172" y="26242"/>
                  </a:lnTo>
                  <a:lnTo>
                    <a:pt x="24052" y="30615"/>
                  </a:lnTo>
                  <a:lnTo>
                    <a:pt x="8746" y="32802"/>
                  </a:lnTo>
                  <a:lnTo>
                    <a:pt x="6560" y="30615"/>
                  </a:lnTo>
                  <a:lnTo>
                    <a:pt x="4373" y="26242"/>
                  </a:lnTo>
                  <a:lnTo>
                    <a:pt x="2186" y="24055"/>
                  </a:lnTo>
                  <a:lnTo>
                    <a:pt x="0" y="17494"/>
                  </a:lnTo>
                  <a:lnTo>
                    <a:pt x="0" y="10934"/>
                  </a:lnTo>
                  <a:lnTo>
                    <a:pt x="10933" y="4373"/>
                  </a:lnTo>
                  <a:lnTo>
                    <a:pt x="21866" y="0"/>
                  </a:lnTo>
                  <a:lnTo>
                    <a:pt x="30612" y="0"/>
                  </a:lnTo>
                  <a:lnTo>
                    <a:pt x="39359" y="6560"/>
                  </a:lnTo>
                  <a:lnTo>
                    <a:pt x="45918" y="17494"/>
                  </a:lnTo>
                  <a:close/>
                  <a:moveTo>
                    <a:pt x="13119" y="21868"/>
                  </a:moveTo>
                  <a:lnTo>
                    <a:pt x="17493" y="19681"/>
                  </a:lnTo>
                  <a:lnTo>
                    <a:pt x="21866" y="19681"/>
                  </a:lnTo>
                  <a:lnTo>
                    <a:pt x="24052" y="17494"/>
                  </a:lnTo>
                  <a:lnTo>
                    <a:pt x="28426" y="15308"/>
                  </a:lnTo>
                  <a:lnTo>
                    <a:pt x="28426" y="13121"/>
                  </a:lnTo>
                  <a:lnTo>
                    <a:pt x="24052" y="13121"/>
                  </a:lnTo>
                  <a:lnTo>
                    <a:pt x="15306" y="17494"/>
                  </a:lnTo>
                  <a:lnTo>
                    <a:pt x="13119" y="2186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Freeform 222"/>
            <p:cNvSpPr>
              <a:spLocks noEditPoints="1"/>
            </p:cNvSpPr>
            <p:nvPr/>
          </p:nvSpPr>
          <p:spPr bwMode="auto">
            <a:xfrm>
              <a:off x="5249157" y="2779110"/>
              <a:ext cx="218718" cy="174961"/>
            </a:xfrm>
            <a:custGeom>
              <a:avLst/>
              <a:gdLst>
                <a:gd name="T0" fmla="*/ 69971 w 218660"/>
                <a:gd name="T1" fmla="*/ 28429 h 174946"/>
                <a:gd name="T2" fmla="*/ 179301 w 218660"/>
                <a:gd name="T3" fmla="*/ 98407 h 174946"/>
                <a:gd name="T4" fmla="*/ 196794 w 218660"/>
                <a:gd name="T5" fmla="*/ 113715 h 174946"/>
                <a:gd name="T6" fmla="*/ 216474 w 218660"/>
                <a:gd name="T7" fmla="*/ 135584 h 174946"/>
                <a:gd name="T8" fmla="*/ 218660 w 218660"/>
                <a:gd name="T9" fmla="*/ 148705 h 174946"/>
                <a:gd name="T10" fmla="*/ 212100 w 218660"/>
                <a:gd name="T11" fmla="*/ 157452 h 174946"/>
                <a:gd name="T12" fmla="*/ 194608 w 218660"/>
                <a:gd name="T13" fmla="*/ 172760 h 174946"/>
                <a:gd name="T14" fmla="*/ 185861 w 218660"/>
                <a:gd name="T15" fmla="*/ 174946 h 174946"/>
                <a:gd name="T16" fmla="*/ 168368 w 218660"/>
                <a:gd name="T17" fmla="*/ 159639 h 174946"/>
                <a:gd name="T18" fmla="*/ 150876 w 218660"/>
                <a:gd name="T19" fmla="*/ 137770 h 174946"/>
                <a:gd name="T20" fmla="*/ 139943 w 218660"/>
                <a:gd name="T21" fmla="*/ 131210 h 174946"/>
                <a:gd name="T22" fmla="*/ 131196 w 218660"/>
                <a:gd name="T23" fmla="*/ 124649 h 174946"/>
                <a:gd name="T24" fmla="*/ 122450 w 218660"/>
                <a:gd name="T25" fmla="*/ 113715 h 174946"/>
                <a:gd name="T26" fmla="*/ 104957 w 218660"/>
                <a:gd name="T27" fmla="*/ 107155 h 174946"/>
                <a:gd name="T28" fmla="*/ 69971 w 218660"/>
                <a:gd name="T29" fmla="*/ 76539 h 174946"/>
                <a:gd name="T30" fmla="*/ 59038 w 218660"/>
                <a:gd name="T31" fmla="*/ 69979 h 174946"/>
                <a:gd name="T32" fmla="*/ 48105 w 218660"/>
                <a:gd name="T33" fmla="*/ 56858 h 174946"/>
                <a:gd name="T34" fmla="*/ 37172 w 218660"/>
                <a:gd name="T35" fmla="*/ 48110 h 174946"/>
                <a:gd name="T36" fmla="*/ 13120 w 218660"/>
                <a:gd name="T37" fmla="*/ 26242 h 174946"/>
                <a:gd name="T38" fmla="*/ 6560 w 218660"/>
                <a:gd name="T39" fmla="*/ 13121 h 174946"/>
                <a:gd name="T40" fmla="*/ 0 w 218660"/>
                <a:gd name="T41" fmla="*/ 4374 h 174946"/>
                <a:gd name="T42" fmla="*/ 15306 w 218660"/>
                <a:gd name="T43" fmla="*/ 0 h 174946"/>
                <a:gd name="T44" fmla="*/ 56852 w 218660"/>
                <a:gd name="T45" fmla="*/ 52484 h 174946"/>
                <a:gd name="T46" fmla="*/ 115890 w 218660"/>
                <a:gd name="T47" fmla="*/ 96221 h 174946"/>
                <a:gd name="T48" fmla="*/ 159622 w 218660"/>
                <a:gd name="T49" fmla="*/ 133397 h 174946"/>
                <a:gd name="T50" fmla="*/ 188048 w 218660"/>
                <a:gd name="T51" fmla="*/ 159639 h 174946"/>
                <a:gd name="T52" fmla="*/ 198981 w 218660"/>
                <a:gd name="T53" fmla="*/ 150891 h 174946"/>
                <a:gd name="T54" fmla="*/ 198981 w 218660"/>
                <a:gd name="T55" fmla="*/ 133397 h 174946"/>
                <a:gd name="T56" fmla="*/ 174928 w 218660"/>
                <a:gd name="T57" fmla="*/ 107155 h 174946"/>
                <a:gd name="T58" fmla="*/ 96211 w 218660"/>
                <a:gd name="T59" fmla="*/ 54671 h 174946"/>
                <a:gd name="T60" fmla="*/ 50292 w 218660"/>
                <a:gd name="T61" fmla="*/ 32803 h 174946"/>
                <a:gd name="T62" fmla="*/ 34986 w 218660"/>
                <a:gd name="T63" fmla="*/ 26242 h 174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660" h="174946">
                  <a:moveTo>
                    <a:pt x="15306" y="0"/>
                  </a:moveTo>
                  <a:lnTo>
                    <a:pt x="69971" y="28429"/>
                  </a:lnTo>
                  <a:lnTo>
                    <a:pt x="126823" y="61231"/>
                  </a:lnTo>
                  <a:lnTo>
                    <a:pt x="179301" y="98407"/>
                  </a:lnTo>
                  <a:lnTo>
                    <a:pt x="185861" y="104968"/>
                  </a:lnTo>
                  <a:lnTo>
                    <a:pt x="196794" y="113715"/>
                  </a:lnTo>
                  <a:lnTo>
                    <a:pt x="207727" y="124649"/>
                  </a:lnTo>
                  <a:lnTo>
                    <a:pt x="216474" y="135584"/>
                  </a:lnTo>
                  <a:lnTo>
                    <a:pt x="218660" y="144331"/>
                  </a:lnTo>
                  <a:lnTo>
                    <a:pt x="218660" y="148705"/>
                  </a:lnTo>
                  <a:lnTo>
                    <a:pt x="214287" y="153078"/>
                  </a:lnTo>
                  <a:lnTo>
                    <a:pt x="212100" y="157452"/>
                  </a:lnTo>
                  <a:lnTo>
                    <a:pt x="201167" y="168386"/>
                  </a:lnTo>
                  <a:lnTo>
                    <a:pt x="194608" y="172760"/>
                  </a:lnTo>
                  <a:lnTo>
                    <a:pt x="190234" y="174946"/>
                  </a:lnTo>
                  <a:lnTo>
                    <a:pt x="185861" y="174946"/>
                  </a:lnTo>
                  <a:lnTo>
                    <a:pt x="177115" y="170573"/>
                  </a:lnTo>
                  <a:lnTo>
                    <a:pt x="168368" y="159639"/>
                  </a:lnTo>
                  <a:lnTo>
                    <a:pt x="157435" y="148705"/>
                  </a:lnTo>
                  <a:lnTo>
                    <a:pt x="150876" y="137770"/>
                  </a:lnTo>
                  <a:lnTo>
                    <a:pt x="142129" y="133397"/>
                  </a:lnTo>
                  <a:lnTo>
                    <a:pt x="139943" y="131210"/>
                  </a:lnTo>
                  <a:lnTo>
                    <a:pt x="135569" y="129023"/>
                  </a:lnTo>
                  <a:lnTo>
                    <a:pt x="131196" y="124649"/>
                  </a:lnTo>
                  <a:lnTo>
                    <a:pt x="126823" y="118089"/>
                  </a:lnTo>
                  <a:lnTo>
                    <a:pt x="122450" y="113715"/>
                  </a:lnTo>
                  <a:lnTo>
                    <a:pt x="109330" y="107155"/>
                  </a:lnTo>
                  <a:lnTo>
                    <a:pt x="104957" y="107155"/>
                  </a:lnTo>
                  <a:lnTo>
                    <a:pt x="83091" y="85287"/>
                  </a:lnTo>
                  <a:lnTo>
                    <a:pt x="69971" y="76539"/>
                  </a:lnTo>
                  <a:lnTo>
                    <a:pt x="65598" y="74352"/>
                  </a:lnTo>
                  <a:lnTo>
                    <a:pt x="59038" y="69979"/>
                  </a:lnTo>
                  <a:lnTo>
                    <a:pt x="50292" y="61231"/>
                  </a:lnTo>
                  <a:lnTo>
                    <a:pt x="48105" y="56858"/>
                  </a:lnTo>
                  <a:lnTo>
                    <a:pt x="41545" y="50297"/>
                  </a:lnTo>
                  <a:lnTo>
                    <a:pt x="37172" y="48110"/>
                  </a:lnTo>
                  <a:lnTo>
                    <a:pt x="34986" y="48110"/>
                  </a:lnTo>
                  <a:lnTo>
                    <a:pt x="13120" y="26242"/>
                  </a:lnTo>
                  <a:lnTo>
                    <a:pt x="6560" y="21869"/>
                  </a:lnTo>
                  <a:lnTo>
                    <a:pt x="6560" y="13121"/>
                  </a:lnTo>
                  <a:lnTo>
                    <a:pt x="2187" y="8748"/>
                  </a:lnTo>
                  <a:lnTo>
                    <a:pt x="0" y="4374"/>
                  </a:lnTo>
                  <a:lnTo>
                    <a:pt x="4373" y="0"/>
                  </a:lnTo>
                  <a:lnTo>
                    <a:pt x="15306" y="0"/>
                  </a:lnTo>
                  <a:close/>
                  <a:moveTo>
                    <a:pt x="30612" y="26242"/>
                  </a:moveTo>
                  <a:lnTo>
                    <a:pt x="56852" y="52484"/>
                  </a:lnTo>
                  <a:lnTo>
                    <a:pt x="85278" y="76539"/>
                  </a:lnTo>
                  <a:lnTo>
                    <a:pt x="115890" y="96221"/>
                  </a:lnTo>
                  <a:lnTo>
                    <a:pt x="146502" y="120276"/>
                  </a:lnTo>
                  <a:lnTo>
                    <a:pt x="159622" y="133397"/>
                  </a:lnTo>
                  <a:lnTo>
                    <a:pt x="172742" y="148705"/>
                  </a:lnTo>
                  <a:lnTo>
                    <a:pt x="188048" y="159639"/>
                  </a:lnTo>
                  <a:lnTo>
                    <a:pt x="194608" y="153078"/>
                  </a:lnTo>
                  <a:lnTo>
                    <a:pt x="198981" y="150891"/>
                  </a:lnTo>
                  <a:lnTo>
                    <a:pt x="203354" y="142144"/>
                  </a:lnTo>
                  <a:lnTo>
                    <a:pt x="198981" y="133397"/>
                  </a:lnTo>
                  <a:lnTo>
                    <a:pt x="192421" y="124649"/>
                  </a:lnTo>
                  <a:lnTo>
                    <a:pt x="174928" y="107155"/>
                  </a:lnTo>
                  <a:lnTo>
                    <a:pt x="137756" y="78726"/>
                  </a:lnTo>
                  <a:lnTo>
                    <a:pt x="96211" y="54671"/>
                  </a:lnTo>
                  <a:lnTo>
                    <a:pt x="56852" y="32803"/>
                  </a:lnTo>
                  <a:lnTo>
                    <a:pt x="50292" y="32803"/>
                  </a:lnTo>
                  <a:lnTo>
                    <a:pt x="43732" y="30616"/>
                  </a:lnTo>
                  <a:lnTo>
                    <a:pt x="34986" y="26242"/>
                  </a:lnTo>
                  <a:lnTo>
                    <a:pt x="30612" y="2624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Freeform 223"/>
            <p:cNvSpPr>
              <a:spLocks noEditPoints="1"/>
            </p:cNvSpPr>
            <p:nvPr/>
          </p:nvSpPr>
          <p:spPr bwMode="auto">
            <a:xfrm>
              <a:off x="6495849" y="2783484"/>
              <a:ext cx="48118" cy="39366"/>
            </a:xfrm>
            <a:custGeom>
              <a:avLst/>
              <a:gdLst>
                <a:gd name="T0" fmla="*/ 48105 w 48105"/>
                <a:gd name="T1" fmla="*/ 19681 h 39363"/>
                <a:gd name="T2" fmla="*/ 37172 w 48105"/>
                <a:gd name="T3" fmla="*/ 28429 h 39363"/>
                <a:gd name="T4" fmla="*/ 21866 w 48105"/>
                <a:gd name="T5" fmla="*/ 32802 h 39363"/>
                <a:gd name="T6" fmla="*/ 6560 w 48105"/>
                <a:gd name="T7" fmla="*/ 39363 h 39363"/>
                <a:gd name="T8" fmla="*/ 0 w 48105"/>
                <a:gd name="T9" fmla="*/ 26242 h 39363"/>
                <a:gd name="T10" fmla="*/ 2187 w 48105"/>
                <a:gd name="T11" fmla="*/ 19681 h 39363"/>
                <a:gd name="T12" fmla="*/ 2187 w 48105"/>
                <a:gd name="T13" fmla="*/ 13121 h 39363"/>
                <a:gd name="T14" fmla="*/ 8747 w 48105"/>
                <a:gd name="T15" fmla="*/ 6560 h 39363"/>
                <a:gd name="T16" fmla="*/ 17493 w 48105"/>
                <a:gd name="T17" fmla="*/ 2187 h 39363"/>
                <a:gd name="T18" fmla="*/ 28426 w 48105"/>
                <a:gd name="T19" fmla="*/ 0 h 39363"/>
                <a:gd name="T20" fmla="*/ 39359 w 48105"/>
                <a:gd name="T21" fmla="*/ 2187 h 39363"/>
                <a:gd name="T22" fmla="*/ 45919 w 48105"/>
                <a:gd name="T23" fmla="*/ 8747 h 39363"/>
                <a:gd name="T24" fmla="*/ 48105 w 48105"/>
                <a:gd name="T25" fmla="*/ 19681 h 39363"/>
                <a:gd name="T26" fmla="*/ 32799 w 48105"/>
                <a:gd name="T27" fmla="*/ 10934 h 39363"/>
                <a:gd name="T28" fmla="*/ 28426 w 48105"/>
                <a:gd name="T29" fmla="*/ 10934 h 39363"/>
                <a:gd name="T30" fmla="*/ 24053 w 48105"/>
                <a:gd name="T31" fmla="*/ 13121 h 39363"/>
                <a:gd name="T32" fmla="*/ 19680 w 48105"/>
                <a:gd name="T33" fmla="*/ 13121 h 39363"/>
                <a:gd name="T34" fmla="*/ 15306 w 48105"/>
                <a:gd name="T35" fmla="*/ 15308 h 39363"/>
                <a:gd name="T36" fmla="*/ 13120 w 48105"/>
                <a:gd name="T37" fmla="*/ 19681 h 39363"/>
                <a:gd name="T38" fmla="*/ 13120 w 48105"/>
                <a:gd name="T39" fmla="*/ 24055 h 39363"/>
                <a:gd name="T40" fmla="*/ 24053 w 48105"/>
                <a:gd name="T41" fmla="*/ 19681 h 39363"/>
                <a:gd name="T42" fmla="*/ 34986 w 48105"/>
                <a:gd name="T43" fmla="*/ 17495 h 39363"/>
                <a:gd name="T44" fmla="*/ 32799 w 48105"/>
                <a:gd name="T45" fmla="*/ 13121 h 39363"/>
                <a:gd name="T46" fmla="*/ 32799 w 48105"/>
                <a:gd name="T47" fmla="*/ 10934 h 39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105" h="39363">
                  <a:moveTo>
                    <a:pt x="48105" y="19681"/>
                  </a:moveTo>
                  <a:lnTo>
                    <a:pt x="37172" y="28429"/>
                  </a:lnTo>
                  <a:lnTo>
                    <a:pt x="21866" y="32802"/>
                  </a:lnTo>
                  <a:lnTo>
                    <a:pt x="6560" y="39363"/>
                  </a:lnTo>
                  <a:lnTo>
                    <a:pt x="0" y="26242"/>
                  </a:lnTo>
                  <a:lnTo>
                    <a:pt x="2187" y="19681"/>
                  </a:lnTo>
                  <a:lnTo>
                    <a:pt x="2187" y="13121"/>
                  </a:lnTo>
                  <a:lnTo>
                    <a:pt x="8747" y="6560"/>
                  </a:lnTo>
                  <a:lnTo>
                    <a:pt x="17493" y="2187"/>
                  </a:lnTo>
                  <a:lnTo>
                    <a:pt x="28426" y="0"/>
                  </a:lnTo>
                  <a:lnTo>
                    <a:pt x="39359" y="2187"/>
                  </a:lnTo>
                  <a:lnTo>
                    <a:pt x="45919" y="8747"/>
                  </a:lnTo>
                  <a:lnTo>
                    <a:pt x="48105" y="19681"/>
                  </a:lnTo>
                  <a:close/>
                  <a:moveTo>
                    <a:pt x="32799" y="10934"/>
                  </a:moveTo>
                  <a:lnTo>
                    <a:pt x="28426" y="10934"/>
                  </a:lnTo>
                  <a:lnTo>
                    <a:pt x="24053" y="13121"/>
                  </a:lnTo>
                  <a:lnTo>
                    <a:pt x="19680" y="13121"/>
                  </a:lnTo>
                  <a:lnTo>
                    <a:pt x="15306" y="15308"/>
                  </a:lnTo>
                  <a:lnTo>
                    <a:pt x="13120" y="19681"/>
                  </a:lnTo>
                  <a:lnTo>
                    <a:pt x="13120" y="24055"/>
                  </a:lnTo>
                  <a:lnTo>
                    <a:pt x="24053" y="19681"/>
                  </a:lnTo>
                  <a:lnTo>
                    <a:pt x="34986" y="17495"/>
                  </a:lnTo>
                  <a:lnTo>
                    <a:pt x="32799" y="13121"/>
                  </a:lnTo>
                  <a:lnTo>
                    <a:pt x="32799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Freeform 224"/>
            <p:cNvSpPr>
              <a:spLocks noEditPoints="1"/>
            </p:cNvSpPr>
            <p:nvPr/>
          </p:nvSpPr>
          <p:spPr bwMode="auto">
            <a:xfrm>
              <a:off x="6406175" y="2833785"/>
              <a:ext cx="50304" cy="34992"/>
            </a:xfrm>
            <a:custGeom>
              <a:avLst/>
              <a:gdLst>
                <a:gd name="T0" fmla="*/ 50291 w 50291"/>
                <a:gd name="T1" fmla="*/ 13121 h 34989"/>
                <a:gd name="T2" fmla="*/ 48105 w 50291"/>
                <a:gd name="T3" fmla="*/ 17495 h 34989"/>
                <a:gd name="T4" fmla="*/ 45918 w 50291"/>
                <a:gd name="T5" fmla="*/ 19681 h 34989"/>
                <a:gd name="T6" fmla="*/ 41545 w 50291"/>
                <a:gd name="T7" fmla="*/ 26242 h 34989"/>
                <a:gd name="T8" fmla="*/ 37172 w 50291"/>
                <a:gd name="T9" fmla="*/ 28429 h 34989"/>
                <a:gd name="T10" fmla="*/ 30612 w 50291"/>
                <a:gd name="T11" fmla="*/ 32802 h 34989"/>
                <a:gd name="T12" fmla="*/ 24052 w 50291"/>
                <a:gd name="T13" fmla="*/ 34989 h 34989"/>
                <a:gd name="T14" fmla="*/ 19679 w 50291"/>
                <a:gd name="T15" fmla="*/ 34989 h 34989"/>
                <a:gd name="T16" fmla="*/ 13119 w 50291"/>
                <a:gd name="T17" fmla="*/ 32802 h 34989"/>
                <a:gd name="T18" fmla="*/ 8746 w 50291"/>
                <a:gd name="T19" fmla="*/ 30616 h 34989"/>
                <a:gd name="T20" fmla="*/ 6559 w 50291"/>
                <a:gd name="T21" fmla="*/ 26242 h 34989"/>
                <a:gd name="T22" fmla="*/ 2186 w 50291"/>
                <a:gd name="T23" fmla="*/ 19681 h 34989"/>
                <a:gd name="T24" fmla="*/ 0 w 50291"/>
                <a:gd name="T25" fmla="*/ 13121 h 34989"/>
                <a:gd name="T26" fmla="*/ 6559 w 50291"/>
                <a:gd name="T27" fmla="*/ 8747 h 34989"/>
                <a:gd name="T28" fmla="*/ 28425 w 50291"/>
                <a:gd name="T29" fmla="*/ 0 h 34989"/>
                <a:gd name="T30" fmla="*/ 39358 w 50291"/>
                <a:gd name="T31" fmla="*/ 0 h 34989"/>
                <a:gd name="T32" fmla="*/ 48105 w 50291"/>
                <a:gd name="T33" fmla="*/ 4374 h 34989"/>
                <a:gd name="T34" fmla="*/ 50291 w 50291"/>
                <a:gd name="T35" fmla="*/ 13121 h 34989"/>
                <a:gd name="T36" fmla="*/ 15306 w 50291"/>
                <a:gd name="T37" fmla="*/ 19681 h 34989"/>
                <a:gd name="T38" fmla="*/ 17492 w 50291"/>
                <a:gd name="T39" fmla="*/ 21868 h 34989"/>
                <a:gd name="T40" fmla="*/ 24052 w 50291"/>
                <a:gd name="T41" fmla="*/ 21868 h 34989"/>
                <a:gd name="T42" fmla="*/ 32799 w 50291"/>
                <a:gd name="T43" fmla="*/ 17495 h 34989"/>
                <a:gd name="T44" fmla="*/ 34985 w 50291"/>
                <a:gd name="T45" fmla="*/ 13121 h 34989"/>
                <a:gd name="T46" fmla="*/ 34985 w 50291"/>
                <a:gd name="T47" fmla="*/ 10934 h 34989"/>
                <a:gd name="T48" fmla="*/ 24052 w 50291"/>
                <a:gd name="T49" fmla="*/ 10934 h 34989"/>
                <a:gd name="T50" fmla="*/ 15306 w 50291"/>
                <a:gd name="T51" fmla="*/ 19681 h 34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91" h="34989">
                  <a:moveTo>
                    <a:pt x="50291" y="13121"/>
                  </a:moveTo>
                  <a:lnTo>
                    <a:pt x="48105" y="17495"/>
                  </a:lnTo>
                  <a:lnTo>
                    <a:pt x="45918" y="19681"/>
                  </a:lnTo>
                  <a:lnTo>
                    <a:pt x="41545" y="26242"/>
                  </a:lnTo>
                  <a:lnTo>
                    <a:pt x="37172" y="28429"/>
                  </a:lnTo>
                  <a:lnTo>
                    <a:pt x="30612" y="32802"/>
                  </a:lnTo>
                  <a:lnTo>
                    <a:pt x="24052" y="34989"/>
                  </a:lnTo>
                  <a:lnTo>
                    <a:pt x="19679" y="34989"/>
                  </a:lnTo>
                  <a:lnTo>
                    <a:pt x="13119" y="32802"/>
                  </a:lnTo>
                  <a:lnTo>
                    <a:pt x="8746" y="30616"/>
                  </a:lnTo>
                  <a:lnTo>
                    <a:pt x="6559" y="26242"/>
                  </a:lnTo>
                  <a:lnTo>
                    <a:pt x="2186" y="19681"/>
                  </a:lnTo>
                  <a:lnTo>
                    <a:pt x="0" y="13121"/>
                  </a:lnTo>
                  <a:lnTo>
                    <a:pt x="6559" y="8747"/>
                  </a:lnTo>
                  <a:lnTo>
                    <a:pt x="28425" y="0"/>
                  </a:lnTo>
                  <a:lnTo>
                    <a:pt x="39358" y="0"/>
                  </a:lnTo>
                  <a:lnTo>
                    <a:pt x="48105" y="4374"/>
                  </a:lnTo>
                  <a:lnTo>
                    <a:pt x="50291" y="13121"/>
                  </a:lnTo>
                  <a:close/>
                  <a:moveTo>
                    <a:pt x="15306" y="19681"/>
                  </a:moveTo>
                  <a:lnTo>
                    <a:pt x="17492" y="21868"/>
                  </a:lnTo>
                  <a:lnTo>
                    <a:pt x="24052" y="21868"/>
                  </a:lnTo>
                  <a:lnTo>
                    <a:pt x="32799" y="17495"/>
                  </a:lnTo>
                  <a:lnTo>
                    <a:pt x="34985" y="13121"/>
                  </a:lnTo>
                  <a:lnTo>
                    <a:pt x="34985" y="10934"/>
                  </a:lnTo>
                  <a:lnTo>
                    <a:pt x="24052" y="10934"/>
                  </a:lnTo>
                  <a:lnTo>
                    <a:pt x="15306" y="1968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Freeform 225"/>
            <p:cNvSpPr>
              <a:spLocks noEditPoints="1"/>
            </p:cNvSpPr>
            <p:nvPr/>
          </p:nvSpPr>
          <p:spPr bwMode="auto">
            <a:xfrm>
              <a:off x="6264008" y="2912518"/>
              <a:ext cx="48119" cy="32805"/>
            </a:xfrm>
            <a:custGeom>
              <a:avLst/>
              <a:gdLst>
                <a:gd name="T0" fmla="*/ 48106 w 48106"/>
                <a:gd name="T1" fmla="*/ 17494 h 32802"/>
                <a:gd name="T2" fmla="*/ 45919 w 48106"/>
                <a:gd name="T3" fmla="*/ 19681 h 32802"/>
                <a:gd name="T4" fmla="*/ 41546 w 48106"/>
                <a:gd name="T5" fmla="*/ 21868 h 32802"/>
                <a:gd name="T6" fmla="*/ 37173 w 48106"/>
                <a:gd name="T7" fmla="*/ 26242 h 32802"/>
                <a:gd name="T8" fmla="*/ 30613 w 48106"/>
                <a:gd name="T9" fmla="*/ 28428 h 32802"/>
                <a:gd name="T10" fmla="*/ 26240 w 48106"/>
                <a:gd name="T11" fmla="*/ 30615 h 32802"/>
                <a:gd name="T12" fmla="*/ 19680 w 48106"/>
                <a:gd name="T13" fmla="*/ 32802 h 32802"/>
                <a:gd name="T14" fmla="*/ 15307 w 48106"/>
                <a:gd name="T15" fmla="*/ 32802 h 32802"/>
                <a:gd name="T16" fmla="*/ 6560 w 48106"/>
                <a:gd name="T17" fmla="*/ 28428 h 32802"/>
                <a:gd name="T18" fmla="*/ 4374 w 48106"/>
                <a:gd name="T19" fmla="*/ 24055 h 32802"/>
                <a:gd name="T20" fmla="*/ 2187 w 48106"/>
                <a:gd name="T21" fmla="*/ 17494 h 32802"/>
                <a:gd name="T22" fmla="*/ 2187 w 48106"/>
                <a:gd name="T23" fmla="*/ 13121 h 32802"/>
                <a:gd name="T24" fmla="*/ 0 w 48106"/>
                <a:gd name="T25" fmla="*/ 8747 h 32802"/>
                <a:gd name="T26" fmla="*/ 8747 w 48106"/>
                <a:gd name="T27" fmla="*/ 4373 h 32802"/>
                <a:gd name="T28" fmla="*/ 30613 w 48106"/>
                <a:gd name="T29" fmla="*/ 0 h 32802"/>
                <a:gd name="T30" fmla="*/ 41546 w 48106"/>
                <a:gd name="T31" fmla="*/ 2187 h 32802"/>
                <a:gd name="T32" fmla="*/ 48106 w 48106"/>
                <a:gd name="T33" fmla="*/ 6560 h 32802"/>
                <a:gd name="T34" fmla="*/ 48106 w 48106"/>
                <a:gd name="T35" fmla="*/ 17494 h 32802"/>
                <a:gd name="T36" fmla="*/ 32799 w 48106"/>
                <a:gd name="T37" fmla="*/ 10934 h 32802"/>
                <a:gd name="T38" fmla="*/ 26240 w 48106"/>
                <a:gd name="T39" fmla="*/ 10934 h 32802"/>
                <a:gd name="T40" fmla="*/ 17493 w 48106"/>
                <a:gd name="T41" fmla="*/ 15308 h 32802"/>
                <a:gd name="T42" fmla="*/ 17493 w 48106"/>
                <a:gd name="T43" fmla="*/ 19681 h 32802"/>
                <a:gd name="T44" fmla="*/ 26240 w 48106"/>
                <a:gd name="T45" fmla="*/ 19681 h 32802"/>
                <a:gd name="T46" fmla="*/ 30613 w 48106"/>
                <a:gd name="T47" fmla="*/ 17494 h 32802"/>
                <a:gd name="T48" fmla="*/ 32799 w 48106"/>
                <a:gd name="T49" fmla="*/ 15308 h 32802"/>
                <a:gd name="T50" fmla="*/ 32799 w 48106"/>
                <a:gd name="T51" fmla="*/ 10934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106" h="32802">
                  <a:moveTo>
                    <a:pt x="48106" y="17494"/>
                  </a:moveTo>
                  <a:lnTo>
                    <a:pt x="45919" y="19681"/>
                  </a:lnTo>
                  <a:lnTo>
                    <a:pt x="41546" y="21868"/>
                  </a:lnTo>
                  <a:lnTo>
                    <a:pt x="37173" y="26242"/>
                  </a:lnTo>
                  <a:lnTo>
                    <a:pt x="30613" y="28428"/>
                  </a:lnTo>
                  <a:lnTo>
                    <a:pt x="26240" y="30615"/>
                  </a:lnTo>
                  <a:lnTo>
                    <a:pt x="19680" y="32802"/>
                  </a:lnTo>
                  <a:lnTo>
                    <a:pt x="15307" y="32802"/>
                  </a:lnTo>
                  <a:lnTo>
                    <a:pt x="6560" y="28428"/>
                  </a:lnTo>
                  <a:lnTo>
                    <a:pt x="4374" y="24055"/>
                  </a:lnTo>
                  <a:lnTo>
                    <a:pt x="2187" y="17494"/>
                  </a:lnTo>
                  <a:lnTo>
                    <a:pt x="2187" y="13121"/>
                  </a:lnTo>
                  <a:lnTo>
                    <a:pt x="0" y="8747"/>
                  </a:lnTo>
                  <a:lnTo>
                    <a:pt x="8747" y="4373"/>
                  </a:lnTo>
                  <a:lnTo>
                    <a:pt x="30613" y="0"/>
                  </a:lnTo>
                  <a:lnTo>
                    <a:pt x="41546" y="2187"/>
                  </a:lnTo>
                  <a:lnTo>
                    <a:pt x="48106" y="6560"/>
                  </a:lnTo>
                  <a:lnTo>
                    <a:pt x="48106" y="17494"/>
                  </a:lnTo>
                  <a:close/>
                  <a:moveTo>
                    <a:pt x="32799" y="10934"/>
                  </a:moveTo>
                  <a:lnTo>
                    <a:pt x="26240" y="10934"/>
                  </a:lnTo>
                  <a:lnTo>
                    <a:pt x="17493" y="15308"/>
                  </a:lnTo>
                  <a:lnTo>
                    <a:pt x="17493" y="19681"/>
                  </a:lnTo>
                  <a:lnTo>
                    <a:pt x="26240" y="19681"/>
                  </a:lnTo>
                  <a:lnTo>
                    <a:pt x="30613" y="17494"/>
                  </a:lnTo>
                  <a:lnTo>
                    <a:pt x="32799" y="15308"/>
                  </a:lnTo>
                  <a:lnTo>
                    <a:pt x="32799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" name="Freeform 226"/>
            <p:cNvSpPr>
              <a:spLocks noEditPoints="1"/>
            </p:cNvSpPr>
            <p:nvPr/>
          </p:nvSpPr>
          <p:spPr bwMode="auto">
            <a:xfrm>
              <a:off x="6213704" y="2947510"/>
              <a:ext cx="45930" cy="28431"/>
            </a:xfrm>
            <a:custGeom>
              <a:avLst/>
              <a:gdLst>
                <a:gd name="T0" fmla="*/ 45918 w 45918"/>
                <a:gd name="T1" fmla="*/ 15308 h 28429"/>
                <a:gd name="T2" fmla="*/ 37172 w 45918"/>
                <a:gd name="T3" fmla="*/ 24055 h 28429"/>
                <a:gd name="T4" fmla="*/ 24052 w 45918"/>
                <a:gd name="T5" fmla="*/ 28429 h 28429"/>
                <a:gd name="T6" fmla="*/ 6559 w 45918"/>
                <a:gd name="T7" fmla="*/ 28429 h 28429"/>
                <a:gd name="T8" fmla="*/ 6559 w 45918"/>
                <a:gd name="T9" fmla="*/ 24055 h 28429"/>
                <a:gd name="T10" fmla="*/ 0 w 45918"/>
                <a:gd name="T11" fmla="*/ 17495 h 28429"/>
                <a:gd name="T12" fmla="*/ 0 w 45918"/>
                <a:gd name="T13" fmla="*/ 13121 h 28429"/>
                <a:gd name="T14" fmla="*/ 6559 w 45918"/>
                <a:gd name="T15" fmla="*/ 6560 h 28429"/>
                <a:gd name="T16" fmla="*/ 17492 w 45918"/>
                <a:gd name="T17" fmla="*/ 2187 h 28429"/>
                <a:gd name="T18" fmla="*/ 28425 w 45918"/>
                <a:gd name="T19" fmla="*/ 0 h 28429"/>
                <a:gd name="T20" fmla="*/ 37172 w 45918"/>
                <a:gd name="T21" fmla="*/ 0 h 28429"/>
                <a:gd name="T22" fmla="*/ 43732 w 45918"/>
                <a:gd name="T23" fmla="*/ 4374 h 28429"/>
                <a:gd name="T24" fmla="*/ 45918 w 45918"/>
                <a:gd name="T25" fmla="*/ 15308 h 28429"/>
                <a:gd name="T26" fmla="*/ 30612 w 45918"/>
                <a:gd name="T27" fmla="*/ 10934 h 28429"/>
                <a:gd name="T28" fmla="*/ 21866 w 45918"/>
                <a:gd name="T29" fmla="*/ 10934 h 28429"/>
                <a:gd name="T30" fmla="*/ 19679 w 45918"/>
                <a:gd name="T31" fmla="*/ 13121 h 28429"/>
                <a:gd name="T32" fmla="*/ 19679 w 45918"/>
                <a:gd name="T33" fmla="*/ 15308 h 28429"/>
                <a:gd name="T34" fmla="*/ 21866 w 45918"/>
                <a:gd name="T35" fmla="*/ 17495 h 28429"/>
                <a:gd name="T36" fmla="*/ 24052 w 45918"/>
                <a:gd name="T37" fmla="*/ 17495 h 28429"/>
                <a:gd name="T38" fmla="*/ 28425 w 45918"/>
                <a:gd name="T39" fmla="*/ 15308 h 28429"/>
                <a:gd name="T40" fmla="*/ 30612 w 45918"/>
                <a:gd name="T41" fmla="*/ 13121 h 28429"/>
                <a:gd name="T42" fmla="*/ 30612 w 45918"/>
                <a:gd name="T43" fmla="*/ 10934 h 28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918" h="28429">
                  <a:moveTo>
                    <a:pt x="45918" y="15308"/>
                  </a:moveTo>
                  <a:lnTo>
                    <a:pt x="37172" y="24055"/>
                  </a:lnTo>
                  <a:lnTo>
                    <a:pt x="24052" y="28429"/>
                  </a:lnTo>
                  <a:lnTo>
                    <a:pt x="6559" y="28429"/>
                  </a:lnTo>
                  <a:lnTo>
                    <a:pt x="6559" y="24055"/>
                  </a:lnTo>
                  <a:lnTo>
                    <a:pt x="0" y="17495"/>
                  </a:lnTo>
                  <a:lnTo>
                    <a:pt x="0" y="13121"/>
                  </a:lnTo>
                  <a:lnTo>
                    <a:pt x="6559" y="6560"/>
                  </a:lnTo>
                  <a:lnTo>
                    <a:pt x="17492" y="2187"/>
                  </a:lnTo>
                  <a:lnTo>
                    <a:pt x="28425" y="0"/>
                  </a:lnTo>
                  <a:lnTo>
                    <a:pt x="37172" y="0"/>
                  </a:lnTo>
                  <a:lnTo>
                    <a:pt x="43732" y="4374"/>
                  </a:lnTo>
                  <a:lnTo>
                    <a:pt x="45918" y="15308"/>
                  </a:lnTo>
                  <a:close/>
                  <a:moveTo>
                    <a:pt x="30612" y="10934"/>
                  </a:moveTo>
                  <a:lnTo>
                    <a:pt x="21866" y="10934"/>
                  </a:lnTo>
                  <a:lnTo>
                    <a:pt x="19679" y="13121"/>
                  </a:lnTo>
                  <a:lnTo>
                    <a:pt x="19679" y="15308"/>
                  </a:lnTo>
                  <a:lnTo>
                    <a:pt x="21866" y="17495"/>
                  </a:lnTo>
                  <a:lnTo>
                    <a:pt x="24052" y="17495"/>
                  </a:lnTo>
                  <a:lnTo>
                    <a:pt x="28425" y="15308"/>
                  </a:lnTo>
                  <a:lnTo>
                    <a:pt x="30612" y="13121"/>
                  </a:lnTo>
                  <a:lnTo>
                    <a:pt x="30612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" name="Freeform 227"/>
            <p:cNvSpPr>
              <a:spLocks noEditPoints="1"/>
            </p:cNvSpPr>
            <p:nvPr/>
          </p:nvSpPr>
          <p:spPr bwMode="auto">
            <a:xfrm>
              <a:off x="5465688" y="3034991"/>
              <a:ext cx="159664" cy="216515"/>
            </a:xfrm>
            <a:custGeom>
              <a:avLst/>
              <a:gdLst>
                <a:gd name="T0" fmla="*/ 137756 w 159622"/>
                <a:gd name="T1" fmla="*/ 52484 h 216496"/>
                <a:gd name="T2" fmla="*/ 157435 w 159622"/>
                <a:gd name="T3" fmla="*/ 104968 h 216496"/>
                <a:gd name="T4" fmla="*/ 153062 w 159622"/>
                <a:gd name="T5" fmla="*/ 161825 h 216496"/>
                <a:gd name="T6" fmla="*/ 133382 w 159622"/>
                <a:gd name="T7" fmla="*/ 199001 h 216496"/>
                <a:gd name="T8" fmla="*/ 102770 w 159622"/>
                <a:gd name="T9" fmla="*/ 216496 h 216496"/>
                <a:gd name="T10" fmla="*/ 74344 w 159622"/>
                <a:gd name="T11" fmla="*/ 209935 h 216496"/>
                <a:gd name="T12" fmla="*/ 48105 w 159622"/>
                <a:gd name="T13" fmla="*/ 192441 h 216496"/>
                <a:gd name="T14" fmla="*/ 17492 w 159622"/>
                <a:gd name="T15" fmla="*/ 148704 h 216496"/>
                <a:gd name="T16" fmla="*/ 0 w 159622"/>
                <a:gd name="T17" fmla="*/ 94034 h 216496"/>
                <a:gd name="T18" fmla="*/ 8746 w 159622"/>
                <a:gd name="T19" fmla="*/ 45923 h 216496"/>
                <a:gd name="T20" fmla="*/ 37172 w 159622"/>
                <a:gd name="T21" fmla="*/ 15308 h 216496"/>
                <a:gd name="T22" fmla="*/ 72158 w 159622"/>
                <a:gd name="T23" fmla="*/ 0 h 216496"/>
                <a:gd name="T24" fmla="*/ 109330 w 159622"/>
                <a:gd name="T25" fmla="*/ 17495 h 216496"/>
                <a:gd name="T26" fmla="*/ 56851 w 159622"/>
                <a:gd name="T27" fmla="*/ 17495 h 216496"/>
                <a:gd name="T28" fmla="*/ 61225 w 159622"/>
                <a:gd name="T29" fmla="*/ 24055 h 216496"/>
                <a:gd name="T30" fmla="*/ 50291 w 159622"/>
                <a:gd name="T31" fmla="*/ 39363 h 216496"/>
                <a:gd name="T32" fmla="*/ 41545 w 159622"/>
                <a:gd name="T33" fmla="*/ 80913 h 216496"/>
                <a:gd name="T34" fmla="*/ 50291 w 159622"/>
                <a:gd name="T35" fmla="*/ 144331 h 216496"/>
                <a:gd name="T36" fmla="*/ 78717 w 159622"/>
                <a:gd name="T37" fmla="*/ 188067 h 216496"/>
                <a:gd name="T38" fmla="*/ 109330 w 159622"/>
                <a:gd name="T39" fmla="*/ 199001 h 216496"/>
                <a:gd name="T40" fmla="*/ 126823 w 159622"/>
                <a:gd name="T41" fmla="*/ 185880 h 216496"/>
                <a:gd name="T42" fmla="*/ 131196 w 159622"/>
                <a:gd name="T43" fmla="*/ 172759 h 216496"/>
                <a:gd name="T44" fmla="*/ 107143 w 159622"/>
                <a:gd name="T45" fmla="*/ 144331 h 216496"/>
                <a:gd name="T46" fmla="*/ 89650 w 159622"/>
                <a:gd name="T47" fmla="*/ 107155 h 216496"/>
                <a:gd name="T48" fmla="*/ 83091 w 159622"/>
                <a:gd name="T49" fmla="*/ 67792 h 216496"/>
                <a:gd name="T50" fmla="*/ 91837 w 159622"/>
                <a:gd name="T51" fmla="*/ 34989 h 216496"/>
                <a:gd name="T52" fmla="*/ 87464 w 159622"/>
                <a:gd name="T53" fmla="*/ 17495 h 216496"/>
                <a:gd name="T54" fmla="*/ 65598 w 159622"/>
                <a:gd name="T55" fmla="*/ 13121 h 216496"/>
                <a:gd name="T56" fmla="*/ 137756 w 159622"/>
                <a:gd name="T57" fmla="*/ 159638 h 216496"/>
                <a:gd name="T58" fmla="*/ 144315 w 159622"/>
                <a:gd name="T59" fmla="*/ 104968 h 216496"/>
                <a:gd name="T60" fmla="*/ 122449 w 159622"/>
                <a:gd name="T61" fmla="*/ 52484 h 216496"/>
                <a:gd name="T62" fmla="*/ 96210 w 159622"/>
                <a:gd name="T63" fmla="*/ 61231 h 216496"/>
                <a:gd name="T64" fmla="*/ 104957 w 159622"/>
                <a:gd name="T65" fmla="*/ 118089 h 216496"/>
                <a:gd name="T66" fmla="*/ 137756 w 159622"/>
                <a:gd name="T67" fmla="*/ 159638 h 216496"/>
                <a:gd name="T68" fmla="*/ 19679 w 159622"/>
                <a:gd name="T69" fmla="*/ 54671 h 216496"/>
                <a:gd name="T70" fmla="*/ 13119 w 159622"/>
                <a:gd name="T71" fmla="*/ 96220 h 216496"/>
                <a:gd name="T72" fmla="*/ 28425 w 159622"/>
                <a:gd name="T73" fmla="*/ 142144 h 216496"/>
                <a:gd name="T74" fmla="*/ 50291 w 159622"/>
                <a:gd name="T75" fmla="*/ 179320 h 216496"/>
                <a:gd name="T76" fmla="*/ 45918 w 159622"/>
                <a:gd name="T77" fmla="*/ 168386 h 216496"/>
                <a:gd name="T78" fmla="*/ 30612 w 159622"/>
                <a:gd name="T79" fmla="*/ 104968 h 216496"/>
                <a:gd name="T80" fmla="*/ 34985 w 159622"/>
                <a:gd name="T81" fmla="*/ 37176 h 216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622" h="216496">
                  <a:moveTo>
                    <a:pt x="124636" y="32802"/>
                  </a:moveTo>
                  <a:lnTo>
                    <a:pt x="137756" y="52484"/>
                  </a:lnTo>
                  <a:lnTo>
                    <a:pt x="150875" y="78726"/>
                  </a:lnTo>
                  <a:lnTo>
                    <a:pt x="157435" y="104968"/>
                  </a:lnTo>
                  <a:lnTo>
                    <a:pt x="159622" y="135583"/>
                  </a:lnTo>
                  <a:lnTo>
                    <a:pt x="153062" y="161825"/>
                  </a:lnTo>
                  <a:lnTo>
                    <a:pt x="142129" y="185880"/>
                  </a:lnTo>
                  <a:lnTo>
                    <a:pt x="133382" y="199001"/>
                  </a:lnTo>
                  <a:lnTo>
                    <a:pt x="120263" y="209935"/>
                  </a:lnTo>
                  <a:lnTo>
                    <a:pt x="102770" y="216496"/>
                  </a:lnTo>
                  <a:lnTo>
                    <a:pt x="89650" y="214309"/>
                  </a:lnTo>
                  <a:lnTo>
                    <a:pt x="74344" y="209935"/>
                  </a:lnTo>
                  <a:lnTo>
                    <a:pt x="63411" y="205562"/>
                  </a:lnTo>
                  <a:lnTo>
                    <a:pt x="48105" y="192441"/>
                  </a:lnTo>
                  <a:lnTo>
                    <a:pt x="32799" y="172759"/>
                  </a:lnTo>
                  <a:lnTo>
                    <a:pt x="17492" y="148704"/>
                  </a:lnTo>
                  <a:lnTo>
                    <a:pt x="6559" y="120276"/>
                  </a:lnTo>
                  <a:lnTo>
                    <a:pt x="0" y="94034"/>
                  </a:lnTo>
                  <a:lnTo>
                    <a:pt x="0" y="67792"/>
                  </a:lnTo>
                  <a:lnTo>
                    <a:pt x="8746" y="45923"/>
                  </a:lnTo>
                  <a:lnTo>
                    <a:pt x="19679" y="30616"/>
                  </a:lnTo>
                  <a:lnTo>
                    <a:pt x="37172" y="15308"/>
                  </a:lnTo>
                  <a:lnTo>
                    <a:pt x="54665" y="4374"/>
                  </a:lnTo>
                  <a:lnTo>
                    <a:pt x="72158" y="0"/>
                  </a:lnTo>
                  <a:lnTo>
                    <a:pt x="89650" y="6561"/>
                  </a:lnTo>
                  <a:lnTo>
                    <a:pt x="109330" y="17495"/>
                  </a:lnTo>
                  <a:lnTo>
                    <a:pt x="124636" y="32802"/>
                  </a:lnTo>
                  <a:close/>
                  <a:moveTo>
                    <a:pt x="56851" y="17495"/>
                  </a:moveTo>
                  <a:lnTo>
                    <a:pt x="56851" y="19682"/>
                  </a:lnTo>
                  <a:lnTo>
                    <a:pt x="61225" y="24055"/>
                  </a:lnTo>
                  <a:lnTo>
                    <a:pt x="61225" y="26242"/>
                  </a:lnTo>
                  <a:lnTo>
                    <a:pt x="50291" y="39363"/>
                  </a:lnTo>
                  <a:lnTo>
                    <a:pt x="43732" y="59044"/>
                  </a:lnTo>
                  <a:lnTo>
                    <a:pt x="41545" y="80913"/>
                  </a:lnTo>
                  <a:lnTo>
                    <a:pt x="43732" y="113715"/>
                  </a:lnTo>
                  <a:lnTo>
                    <a:pt x="50291" y="144331"/>
                  </a:lnTo>
                  <a:lnTo>
                    <a:pt x="63411" y="170573"/>
                  </a:lnTo>
                  <a:lnTo>
                    <a:pt x="78717" y="188067"/>
                  </a:lnTo>
                  <a:lnTo>
                    <a:pt x="102770" y="201188"/>
                  </a:lnTo>
                  <a:lnTo>
                    <a:pt x="109330" y="199001"/>
                  </a:lnTo>
                  <a:lnTo>
                    <a:pt x="122449" y="190254"/>
                  </a:lnTo>
                  <a:lnTo>
                    <a:pt x="126823" y="185880"/>
                  </a:lnTo>
                  <a:lnTo>
                    <a:pt x="131196" y="179320"/>
                  </a:lnTo>
                  <a:lnTo>
                    <a:pt x="131196" y="172759"/>
                  </a:lnTo>
                  <a:lnTo>
                    <a:pt x="126823" y="164012"/>
                  </a:lnTo>
                  <a:lnTo>
                    <a:pt x="107143" y="144331"/>
                  </a:lnTo>
                  <a:lnTo>
                    <a:pt x="102770" y="137770"/>
                  </a:lnTo>
                  <a:lnTo>
                    <a:pt x="89650" y="107155"/>
                  </a:lnTo>
                  <a:lnTo>
                    <a:pt x="83091" y="89660"/>
                  </a:lnTo>
                  <a:lnTo>
                    <a:pt x="83091" y="67792"/>
                  </a:lnTo>
                  <a:lnTo>
                    <a:pt x="87464" y="52484"/>
                  </a:lnTo>
                  <a:lnTo>
                    <a:pt x="91837" y="34989"/>
                  </a:lnTo>
                  <a:lnTo>
                    <a:pt x="91837" y="24055"/>
                  </a:lnTo>
                  <a:lnTo>
                    <a:pt x="87464" y="17495"/>
                  </a:lnTo>
                  <a:lnTo>
                    <a:pt x="76531" y="13121"/>
                  </a:lnTo>
                  <a:lnTo>
                    <a:pt x="65598" y="13121"/>
                  </a:lnTo>
                  <a:lnTo>
                    <a:pt x="56851" y="17495"/>
                  </a:lnTo>
                  <a:close/>
                  <a:moveTo>
                    <a:pt x="137756" y="159638"/>
                  </a:moveTo>
                  <a:lnTo>
                    <a:pt x="146502" y="131210"/>
                  </a:lnTo>
                  <a:lnTo>
                    <a:pt x="144315" y="104968"/>
                  </a:lnTo>
                  <a:lnTo>
                    <a:pt x="135569" y="76539"/>
                  </a:lnTo>
                  <a:lnTo>
                    <a:pt x="122449" y="52484"/>
                  </a:lnTo>
                  <a:lnTo>
                    <a:pt x="107143" y="32802"/>
                  </a:lnTo>
                  <a:lnTo>
                    <a:pt x="96210" y="61231"/>
                  </a:lnTo>
                  <a:lnTo>
                    <a:pt x="96210" y="89660"/>
                  </a:lnTo>
                  <a:lnTo>
                    <a:pt x="104957" y="118089"/>
                  </a:lnTo>
                  <a:lnTo>
                    <a:pt x="120263" y="142144"/>
                  </a:lnTo>
                  <a:lnTo>
                    <a:pt x="137756" y="159638"/>
                  </a:lnTo>
                  <a:close/>
                  <a:moveTo>
                    <a:pt x="34985" y="37176"/>
                  </a:moveTo>
                  <a:lnTo>
                    <a:pt x="19679" y="54671"/>
                  </a:lnTo>
                  <a:lnTo>
                    <a:pt x="13119" y="74352"/>
                  </a:lnTo>
                  <a:lnTo>
                    <a:pt x="13119" y="96220"/>
                  </a:lnTo>
                  <a:lnTo>
                    <a:pt x="19679" y="120276"/>
                  </a:lnTo>
                  <a:lnTo>
                    <a:pt x="28425" y="142144"/>
                  </a:lnTo>
                  <a:lnTo>
                    <a:pt x="39358" y="164012"/>
                  </a:lnTo>
                  <a:lnTo>
                    <a:pt x="50291" y="179320"/>
                  </a:lnTo>
                  <a:lnTo>
                    <a:pt x="63411" y="190254"/>
                  </a:lnTo>
                  <a:lnTo>
                    <a:pt x="45918" y="168386"/>
                  </a:lnTo>
                  <a:lnTo>
                    <a:pt x="34985" y="139957"/>
                  </a:lnTo>
                  <a:lnTo>
                    <a:pt x="30612" y="104968"/>
                  </a:lnTo>
                  <a:lnTo>
                    <a:pt x="30612" y="72165"/>
                  </a:lnTo>
                  <a:lnTo>
                    <a:pt x="34985" y="3717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" name="Freeform 228"/>
            <p:cNvSpPr>
              <a:spLocks noEditPoints="1"/>
            </p:cNvSpPr>
            <p:nvPr/>
          </p:nvSpPr>
          <p:spPr bwMode="auto">
            <a:xfrm>
              <a:off x="6054039" y="3155277"/>
              <a:ext cx="120295" cy="72171"/>
            </a:xfrm>
            <a:custGeom>
              <a:avLst/>
              <a:gdLst>
                <a:gd name="T0" fmla="*/ 19679 w 120263"/>
                <a:gd name="T1" fmla="*/ 0 h 72165"/>
                <a:gd name="T2" fmla="*/ 41545 w 120263"/>
                <a:gd name="T3" fmla="*/ 13121 h 72165"/>
                <a:gd name="T4" fmla="*/ 89650 w 120263"/>
                <a:gd name="T5" fmla="*/ 34989 h 72165"/>
                <a:gd name="T6" fmla="*/ 111516 w 120263"/>
                <a:gd name="T7" fmla="*/ 48110 h 72165"/>
                <a:gd name="T8" fmla="*/ 115889 w 120263"/>
                <a:gd name="T9" fmla="*/ 52483 h 72165"/>
                <a:gd name="T10" fmla="*/ 120263 w 120263"/>
                <a:gd name="T11" fmla="*/ 65604 h 72165"/>
                <a:gd name="T12" fmla="*/ 118076 w 120263"/>
                <a:gd name="T13" fmla="*/ 72165 h 72165"/>
                <a:gd name="T14" fmla="*/ 91837 w 120263"/>
                <a:gd name="T15" fmla="*/ 69978 h 72165"/>
                <a:gd name="T16" fmla="*/ 69971 w 120263"/>
                <a:gd name="T17" fmla="*/ 61231 h 72165"/>
                <a:gd name="T18" fmla="*/ 48105 w 120263"/>
                <a:gd name="T19" fmla="*/ 50297 h 72165"/>
                <a:gd name="T20" fmla="*/ 28425 w 120263"/>
                <a:gd name="T21" fmla="*/ 39362 h 72165"/>
                <a:gd name="T22" fmla="*/ 6559 w 120263"/>
                <a:gd name="T23" fmla="*/ 30615 h 72165"/>
                <a:gd name="T24" fmla="*/ 6559 w 120263"/>
                <a:gd name="T25" fmla="*/ 26242 h 72165"/>
                <a:gd name="T26" fmla="*/ 8746 w 120263"/>
                <a:gd name="T27" fmla="*/ 26242 h 72165"/>
                <a:gd name="T28" fmla="*/ 6559 w 120263"/>
                <a:gd name="T29" fmla="*/ 24055 h 72165"/>
                <a:gd name="T30" fmla="*/ 0 w 120263"/>
                <a:gd name="T31" fmla="*/ 24055 h 72165"/>
                <a:gd name="T32" fmla="*/ 0 w 120263"/>
                <a:gd name="T33" fmla="*/ 10934 h 72165"/>
                <a:gd name="T34" fmla="*/ 8746 w 120263"/>
                <a:gd name="T35" fmla="*/ 2186 h 72165"/>
                <a:gd name="T36" fmla="*/ 13119 w 120263"/>
                <a:gd name="T37" fmla="*/ 0 h 72165"/>
                <a:gd name="T38" fmla="*/ 19679 w 120263"/>
                <a:gd name="T39" fmla="*/ 0 h 72165"/>
                <a:gd name="T40" fmla="*/ 10933 w 120263"/>
                <a:gd name="T41" fmla="*/ 17494 h 72165"/>
                <a:gd name="T42" fmla="*/ 37172 w 120263"/>
                <a:gd name="T43" fmla="*/ 32802 h 72165"/>
                <a:gd name="T44" fmla="*/ 65598 w 120263"/>
                <a:gd name="T45" fmla="*/ 45923 h 72165"/>
                <a:gd name="T46" fmla="*/ 76531 w 120263"/>
                <a:gd name="T47" fmla="*/ 52483 h 72165"/>
                <a:gd name="T48" fmla="*/ 89650 w 120263"/>
                <a:gd name="T49" fmla="*/ 59044 h 72165"/>
                <a:gd name="T50" fmla="*/ 102770 w 120263"/>
                <a:gd name="T51" fmla="*/ 61231 h 72165"/>
                <a:gd name="T52" fmla="*/ 89650 w 120263"/>
                <a:gd name="T53" fmla="*/ 48110 h 72165"/>
                <a:gd name="T54" fmla="*/ 69971 w 120263"/>
                <a:gd name="T55" fmla="*/ 34989 h 72165"/>
                <a:gd name="T56" fmla="*/ 48105 w 120263"/>
                <a:gd name="T57" fmla="*/ 24055 h 72165"/>
                <a:gd name="T58" fmla="*/ 28425 w 120263"/>
                <a:gd name="T59" fmla="*/ 15307 h 72165"/>
                <a:gd name="T60" fmla="*/ 24052 w 120263"/>
                <a:gd name="T61" fmla="*/ 13121 h 72165"/>
                <a:gd name="T62" fmla="*/ 15306 w 120263"/>
                <a:gd name="T63" fmla="*/ 13121 h 72165"/>
                <a:gd name="T64" fmla="*/ 10933 w 120263"/>
                <a:gd name="T65" fmla="*/ 17494 h 7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263" h="72165">
                  <a:moveTo>
                    <a:pt x="19679" y="0"/>
                  </a:moveTo>
                  <a:lnTo>
                    <a:pt x="41545" y="13121"/>
                  </a:lnTo>
                  <a:lnTo>
                    <a:pt x="89650" y="34989"/>
                  </a:lnTo>
                  <a:lnTo>
                    <a:pt x="111516" y="48110"/>
                  </a:lnTo>
                  <a:lnTo>
                    <a:pt x="115889" y="52483"/>
                  </a:lnTo>
                  <a:lnTo>
                    <a:pt x="120263" y="65604"/>
                  </a:lnTo>
                  <a:lnTo>
                    <a:pt x="118076" y="72165"/>
                  </a:lnTo>
                  <a:lnTo>
                    <a:pt x="91837" y="69978"/>
                  </a:lnTo>
                  <a:lnTo>
                    <a:pt x="69971" y="61231"/>
                  </a:lnTo>
                  <a:lnTo>
                    <a:pt x="48105" y="50297"/>
                  </a:lnTo>
                  <a:lnTo>
                    <a:pt x="28425" y="39362"/>
                  </a:lnTo>
                  <a:lnTo>
                    <a:pt x="6559" y="30615"/>
                  </a:lnTo>
                  <a:lnTo>
                    <a:pt x="6559" y="26242"/>
                  </a:lnTo>
                  <a:lnTo>
                    <a:pt x="8746" y="26242"/>
                  </a:lnTo>
                  <a:lnTo>
                    <a:pt x="6559" y="24055"/>
                  </a:lnTo>
                  <a:lnTo>
                    <a:pt x="0" y="24055"/>
                  </a:lnTo>
                  <a:lnTo>
                    <a:pt x="0" y="10934"/>
                  </a:lnTo>
                  <a:lnTo>
                    <a:pt x="8746" y="2186"/>
                  </a:lnTo>
                  <a:lnTo>
                    <a:pt x="13119" y="0"/>
                  </a:lnTo>
                  <a:lnTo>
                    <a:pt x="19679" y="0"/>
                  </a:lnTo>
                  <a:close/>
                  <a:moveTo>
                    <a:pt x="10933" y="17494"/>
                  </a:moveTo>
                  <a:lnTo>
                    <a:pt x="37172" y="32802"/>
                  </a:lnTo>
                  <a:lnTo>
                    <a:pt x="65598" y="45923"/>
                  </a:lnTo>
                  <a:lnTo>
                    <a:pt x="76531" y="52483"/>
                  </a:lnTo>
                  <a:lnTo>
                    <a:pt x="89650" y="59044"/>
                  </a:lnTo>
                  <a:lnTo>
                    <a:pt x="102770" y="61231"/>
                  </a:lnTo>
                  <a:lnTo>
                    <a:pt x="89650" y="48110"/>
                  </a:lnTo>
                  <a:lnTo>
                    <a:pt x="69971" y="34989"/>
                  </a:lnTo>
                  <a:lnTo>
                    <a:pt x="48105" y="24055"/>
                  </a:lnTo>
                  <a:lnTo>
                    <a:pt x="28425" y="15307"/>
                  </a:lnTo>
                  <a:lnTo>
                    <a:pt x="24052" y="13121"/>
                  </a:lnTo>
                  <a:lnTo>
                    <a:pt x="15306" y="13121"/>
                  </a:lnTo>
                  <a:lnTo>
                    <a:pt x="10933" y="174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" name="Freeform 229"/>
            <p:cNvSpPr>
              <a:spLocks noEditPoints="1"/>
            </p:cNvSpPr>
            <p:nvPr/>
          </p:nvSpPr>
          <p:spPr bwMode="auto">
            <a:xfrm>
              <a:off x="5848444" y="3203392"/>
              <a:ext cx="304018" cy="159652"/>
            </a:xfrm>
            <a:custGeom>
              <a:avLst/>
              <a:gdLst>
                <a:gd name="T0" fmla="*/ 144316 w 303938"/>
                <a:gd name="T1" fmla="*/ 37176 h 159638"/>
                <a:gd name="T2" fmla="*/ 179301 w 303938"/>
                <a:gd name="T3" fmla="*/ 59044 h 159638"/>
                <a:gd name="T4" fmla="*/ 214287 w 303938"/>
                <a:gd name="T5" fmla="*/ 78726 h 159638"/>
                <a:gd name="T6" fmla="*/ 251459 w 303938"/>
                <a:gd name="T7" fmla="*/ 98407 h 159638"/>
                <a:gd name="T8" fmla="*/ 260206 w 303938"/>
                <a:gd name="T9" fmla="*/ 102781 h 159638"/>
                <a:gd name="T10" fmla="*/ 275512 w 303938"/>
                <a:gd name="T11" fmla="*/ 109341 h 159638"/>
                <a:gd name="T12" fmla="*/ 288631 w 303938"/>
                <a:gd name="T13" fmla="*/ 115902 h 159638"/>
                <a:gd name="T14" fmla="*/ 299564 w 303938"/>
                <a:gd name="T15" fmla="*/ 124649 h 159638"/>
                <a:gd name="T16" fmla="*/ 303938 w 303938"/>
                <a:gd name="T17" fmla="*/ 131209 h 159638"/>
                <a:gd name="T18" fmla="*/ 299564 w 303938"/>
                <a:gd name="T19" fmla="*/ 137770 h 159638"/>
                <a:gd name="T20" fmla="*/ 290818 w 303938"/>
                <a:gd name="T21" fmla="*/ 144330 h 159638"/>
                <a:gd name="T22" fmla="*/ 277698 w 303938"/>
                <a:gd name="T23" fmla="*/ 153078 h 159638"/>
                <a:gd name="T24" fmla="*/ 266765 w 303938"/>
                <a:gd name="T25" fmla="*/ 157451 h 159638"/>
                <a:gd name="T26" fmla="*/ 260206 w 303938"/>
                <a:gd name="T27" fmla="*/ 159638 h 159638"/>
                <a:gd name="T28" fmla="*/ 253646 w 303938"/>
                <a:gd name="T29" fmla="*/ 159638 h 159638"/>
                <a:gd name="T30" fmla="*/ 247086 w 303938"/>
                <a:gd name="T31" fmla="*/ 157451 h 159638"/>
                <a:gd name="T32" fmla="*/ 242713 w 303938"/>
                <a:gd name="T33" fmla="*/ 155265 h 159638"/>
                <a:gd name="T34" fmla="*/ 236153 w 303938"/>
                <a:gd name="T35" fmla="*/ 153078 h 159638"/>
                <a:gd name="T36" fmla="*/ 231780 w 303938"/>
                <a:gd name="T37" fmla="*/ 150891 h 159638"/>
                <a:gd name="T38" fmla="*/ 212100 w 303938"/>
                <a:gd name="T39" fmla="*/ 148704 h 159638"/>
                <a:gd name="T40" fmla="*/ 192421 w 303938"/>
                <a:gd name="T41" fmla="*/ 144330 h 159638"/>
                <a:gd name="T42" fmla="*/ 172742 w 303938"/>
                <a:gd name="T43" fmla="*/ 137770 h 159638"/>
                <a:gd name="T44" fmla="*/ 155249 w 303938"/>
                <a:gd name="T45" fmla="*/ 133396 h 159638"/>
                <a:gd name="T46" fmla="*/ 100584 w 303938"/>
                <a:gd name="T47" fmla="*/ 120275 h 159638"/>
                <a:gd name="T48" fmla="*/ 48105 w 303938"/>
                <a:gd name="T49" fmla="*/ 104967 h 159638"/>
                <a:gd name="T50" fmla="*/ 4373 w 303938"/>
                <a:gd name="T51" fmla="*/ 89660 h 159638"/>
                <a:gd name="T52" fmla="*/ 4373 w 303938"/>
                <a:gd name="T53" fmla="*/ 85286 h 159638"/>
                <a:gd name="T54" fmla="*/ 0 w 303938"/>
                <a:gd name="T55" fmla="*/ 80912 h 159638"/>
                <a:gd name="T56" fmla="*/ 0 w 303938"/>
                <a:gd name="T57" fmla="*/ 72165 h 159638"/>
                <a:gd name="T58" fmla="*/ 8746 w 303938"/>
                <a:gd name="T59" fmla="*/ 63418 h 159638"/>
                <a:gd name="T60" fmla="*/ 17493 w 303938"/>
                <a:gd name="T61" fmla="*/ 59044 h 159638"/>
                <a:gd name="T62" fmla="*/ 24053 w 303938"/>
                <a:gd name="T63" fmla="*/ 56857 h 159638"/>
                <a:gd name="T64" fmla="*/ 41545 w 303938"/>
                <a:gd name="T65" fmla="*/ 39363 h 159638"/>
                <a:gd name="T66" fmla="*/ 56852 w 303938"/>
                <a:gd name="T67" fmla="*/ 21868 h 159638"/>
                <a:gd name="T68" fmla="*/ 72158 w 303938"/>
                <a:gd name="T69" fmla="*/ 8747 h 159638"/>
                <a:gd name="T70" fmla="*/ 89651 w 303938"/>
                <a:gd name="T71" fmla="*/ 0 h 159638"/>
                <a:gd name="T72" fmla="*/ 104957 w 303938"/>
                <a:gd name="T73" fmla="*/ 13121 h 159638"/>
                <a:gd name="T74" fmla="*/ 124636 w 303938"/>
                <a:gd name="T75" fmla="*/ 24055 h 159638"/>
                <a:gd name="T76" fmla="*/ 144316 w 303938"/>
                <a:gd name="T77" fmla="*/ 37176 h 159638"/>
                <a:gd name="T78" fmla="*/ 13120 w 303938"/>
                <a:gd name="T79" fmla="*/ 80912 h 159638"/>
                <a:gd name="T80" fmla="*/ 69971 w 303938"/>
                <a:gd name="T81" fmla="*/ 100594 h 159638"/>
                <a:gd name="T82" fmla="*/ 131196 w 303938"/>
                <a:gd name="T83" fmla="*/ 118088 h 159638"/>
                <a:gd name="T84" fmla="*/ 194608 w 303938"/>
                <a:gd name="T85" fmla="*/ 133396 h 159638"/>
                <a:gd name="T86" fmla="*/ 255832 w 303938"/>
                <a:gd name="T87" fmla="*/ 148704 h 159638"/>
                <a:gd name="T88" fmla="*/ 264579 w 303938"/>
                <a:gd name="T89" fmla="*/ 144330 h 159638"/>
                <a:gd name="T90" fmla="*/ 277698 w 303938"/>
                <a:gd name="T91" fmla="*/ 135583 h 159638"/>
                <a:gd name="T92" fmla="*/ 286445 w 303938"/>
                <a:gd name="T93" fmla="*/ 131209 h 159638"/>
                <a:gd name="T94" fmla="*/ 282072 w 303938"/>
                <a:gd name="T95" fmla="*/ 126836 h 159638"/>
                <a:gd name="T96" fmla="*/ 275512 w 303938"/>
                <a:gd name="T97" fmla="*/ 122462 h 159638"/>
                <a:gd name="T98" fmla="*/ 266765 w 303938"/>
                <a:gd name="T99" fmla="*/ 118088 h 159638"/>
                <a:gd name="T100" fmla="*/ 258019 w 303938"/>
                <a:gd name="T101" fmla="*/ 115902 h 159638"/>
                <a:gd name="T102" fmla="*/ 198981 w 303938"/>
                <a:gd name="T103" fmla="*/ 83099 h 159638"/>
                <a:gd name="T104" fmla="*/ 142129 w 303938"/>
                <a:gd name="T105" fmla="*/ 48110 h 159638"/>
                <a:gd name="T106" fmla="*/ 107143 w 303938"/>
                <a:gd name="T107" fmla="*/ 26242 h 159638"/>
                <a:gd name="T108" fmla="*/ 89651 w 303938"/>
                <a:gd name="T109" fmla="*/ 13121 h 159638"/>
                <a:gd name="T110" fmla="*/ 74344 w 303938"/>
                <a:gd name="T111" fmla="*/ 24055 h 159638"/>
                <a:gd name="T112" fmla="*/ 43732 w 303938"/>
                <a:gd name="T113" fmla="*/ 54670 h 159638"/>
                <a:gd name="T114" fmla="*/ 24053 w 303938"/>
                <a:gd name="T115" fmla="*/ 67791 h 159638"/>
                <a:gd name="T116" fmla="*/ 17493 w 303938"/>
                <a:gd name="T117" fmla="*/ 74352 h 159638"/>
                <a:gd name="T118" fmla="*/ 13120 w 303938"/>
                <a:gd name="T119" fmla="*/ 80912 h 159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938" h="159638">
                  <a:moveTo>
                    <a:pt x="144316" y="37176"/>
                  </a:moveTo>
                  <a:lnTo>
                    <a:pt x="179301" y="59044"/>
                  </a:lnTo>
                  <a:lnTo>
                    <a:pt x="214287" y="78726"/>
                  </a:lnTo>
                  <a:lnTo>
                    <a:pt x="251459" y="98407"/>
                  </a:lnTo>
                  <a:lnTo>
                    <a:pt x="260206" y="102781"/>
                  </a:lnTo>
                  <a:lnTo>
                    <a:pt x="275512" y="109341"/>
                  </a:lnTo>
                  <a:lnTo>
                    <a:pt x="288631" y="115902"/>
                  </a:lnTo>
                  <a:lnTo>
                    <a:pt x="299564" y="124649"/>
                  </a:lnTo>
                  <a:lnTo>
                    <a:pt x="303938" y="131209"/>
                  </a:lnTo>
                  <a:lnTo>
                    <a:pt x="299564" y="137770"/>
                  </a:lnTo>
                  <a:lnTo>
                    <a:pt x="290818" y="144330"/>
                  </a:lnTo>
                  <a:lnTo>
                    <a:pt x="277698" y="153078"/>
                  </a:lnTo>
                  <a:lnTo>
                    <a:pt x="266765" y="157451"/>
                  </a:lnTo>
                  <a:lnTo>
                    <a:pt x="260206" y="159638"/>
                  </a:lnTo>
                  <a:lnTo>
                    <a:pt x="253646" y="159638"/>
                  </a:lnTo>
                  <a:lnTo>
                    <a:pt x="247086" y="157451"/>
                  </a:lnTo>
                  <a:lnTo>
                    <a:pt x="242713" y="155265"/>
                  </a:lnTo>
                  <a:lnTo>
                    <a:pt x="236153" y="153078"/>
                  </a:lnTo>
                  <a:lnTo>
                    <a:pt x="231780" y="150891"/>
                  </a:lnTo>
                  <a:lnTo>
                    <a:pt x="212100" y="148704"/>
                  </a:lnTo>
                  <a:lnTo>
                    <a:pt x="192421" y="144330"/>
                  </a:lnTo>
                  <a:lnTo>
                    <a:pt x="172742" y="137770"/>
                  </a:lnTo>
                  <a:lnTo>
                    <a:pt x="155249" y="133396"/>
                  </a:lnTo>
                  <a:lnTo>
                    <a:pt x="100584" y="120275"/>
                  </a:lnTo>
                  <a:lnTo>
                    <a:pt x="48105" y="104967"/>
                  </a:lnTo>
                  <a:lnTo>
                    <a:pt x="4373" y="89660"/>
                  </a:lnTo>
                  <a:lnTo>
                    <a:pt x="4373" y="85286"/>
                  </a:lnTo>
                  <a:lnTo>
                    <a:pt x="0" y="80912"/>
                  </a:lnTo>
                  <a:lnTo>
                    <a:pt x="0" y="72165"/>
                  </a:lnTo>
                  <a:lnTo>
                    <a:pt x="8746" y="63418"/>
                  </a:lnTo>
                  <a:lnTo>
                    <a:pt x="17493" y="59044"/>
                  </a:lnTo>
                  <a:lnTo>
                    <a:pt x="24053" y="56857"/>
                  </a:lnTo>
                  <a:lnTo>
                    <a:pt x="41545" y="39363"/>
                  </a:lnTo>
                  <a:lnTo>
                    <a:pt x="56852" y="21868"/>
                  </a:lnTo>
                  <a:lnTo>
                    <a:pt x="72158" y="8747"/>
                  </a:lnTo>
                  <a:lnTo>
                    <a:pt x="89651" y="0"/>
                  </a:lnTo>
                  <a:lnTo>
                    <a:pt x="104957" y="13121"/>
                  </a:lnTo>
                  <a:lnTo>
                    <a:pt x="124636" y="24055"/>
                  </a:lnTo>
                  <a:lnTo>
                    <a:pt x="144316" y="37176"/>
                  </a:lnTo>
                  <a:close/>
                  <a:moveTo>
                    <a:pt x="13120" y="80912"/>
                  </a:moveTo>
                  <a:lnTo>
                    <a:pt x="69971" y="100594"/>
                  </a:lnTo>
                  <a:lnTo>
                    <a:pt x="131196" y="118088"/>
                  </a:lnTo>
                  <a:lnTo>
                    <a:pt x="194608" y="133396"/>
                  </a:lnTo>
                  <a:lnTo>
                    <a:pt x="255832" y="148704"/>
                  </a:lnTo>
                  <a:lnTo>
                    <a:pt x="264579" y="144330"/>
                  </a:lnTo>
                  <a:lnTo>
                    <a:pt x="277698" y="135583"/>
                  </a:lnTo>
                  <a:lnTo>
                    <a:pt x="286445" y="131209"/>
                  </a:lnTo>
                  <a:lnTo>
                    <a:pt x="282072" y="126836"/>
                  </a:lnTo>
                  <a:lnTo>
                    <a:pt x="275512" y="122462"/>
                  </a:lnTo>
                  <a:lnTo>
                    <a:pt x="266765" y="118088"/>
                  </a:lnTo>
                  <a:lnTo>
                    <a:pt x="258019" y="115902"/>
                  </a:lnTo>
                  <a:lnTo>
                    <a:pt x="198981" y="83099"/>
                  </a:lnTo>
                  <a:lnTo>
                    <a:pt x="142129" y="48110"/>
                  </a:lnTo>
                  <a:lnTo>
                    <a:pt x="107143" y="26242"/>
                  </a:lnTo>
                  <a:lnTo>
                    <a:pt x="89651" y="13121"/>
                  </a:lnTo>
                  <a:lnTo>
                    <a:pt x="74344" y="24055"/>
                  </a:lnTo>
                  <a:lnTo>
                    <a:pt x="43732" y="54670"/>
                  </a:lnTo>
                  <a:lnTo>
                    <a:pt x="24053" y="67791"/>
                  </a:lnTo>
                  <a:lnTo>
                    <a:pt x="17493" y="74352"/>
                  </a:lnTo>
                  <a:lnTo>
                    <a:pt x="13120" y="809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Freeform 230"/>
            <p:cNvSpPr>
              <a:spLocks noEditPoints="1"/>
            </p:cNvSpPr>
            <p:nvPr/>
          </p:nvSpPr>
          <p:spPr bwMode="auto">
            <a:xfrm>
              <a:off x="6145901" y="3345548"/>
              <a:ext cx="212156" cy="96228"/>
            </a:xfrm>
            <a:custGeom>
              <a:avLst/>
              <a:gdLst>
                <a:gd name="T0" fmla="*/ 183674 w 212100"/>
                <a:gd name="T1" fmla="*/ 91846 h 96220"/>
                <a:gd name="T2" fmla="*/ 135569 w 212100"/>
                <a:gd name="T3" fmla="*/ 78725 h 96220"/>
                <a:gd name="T4" fmla="*/ 91837 w 212100"/>
                <a:gd name="T5" fmla="*/ 61231 h 96220"/>
                <a:gd name="T6" fmla="*/ 48105 w 212100"/>
                <a:gd name="T7" fmla="*/ 45923 h 96220"/>
                <a:gd name="T8" fmla="*/ 32799 w 212100"/>
                <a:gd name="T9" fmla="*/ 41549 h 96220"/>
                <a:gd name="T10" fmla="*/ 17493 w 212100"/>
                <a:gd name="T11" fmla="*/ 39362 h 96220"/>
                <a:gd name="T12" fmla="*/ 6560 w 212100"/>
                <a:gd name="T13" fmla="*/ 34989 h 96220"/>
                <a:gd name="T14" fmla="*/ 0 w 212100"/>
                <a:gd name="T15" fmla="*/ 26241 h 96220"/>
                <a:gd name="T16" fmla="*/ 21866 w 212100"/>
                <a:gd name="T17" fmla="*/ 4373 h 96220"/>
                <a:gd name="T18" fmla="*/ 37172 w 212100"/>
                <a:gd name="T19" fmla="*/ 0 h 96220"/>
                <a:gd name="T20" fmla="*/ 50292 w 212100"/>
                <a:gd name="T21" fmla="*/ 4373 h 96220"/>
                <a:gd name="T22" fmla="*/ 67785 w 212100"/>
                <a:gd name="T23" fmla="*/ 10934 h 96220"/>
                <a:gd name="T24" fmla="*/ 83091 w 212100"/>
                <a:gd name="T25" fmla="*/ 19681 h 96220"/>
                <a:gd name="T26" fmla="*/ 131196 w 212100"/>
                <a:gd name="T27" fmla="*/ 41549 h 96220"/>
                <a:gd name="T28" fmla="*/ 172741 w 212100"/>
                <a:gd name="T29" fmla="*/ 63418 h 96220"/>
                <a:gd name="T30" fmla="*/ 203354 w 212100"/>
                <a:gd name="T31" fmla="*/ 80912 h 96220"/>
                <a:gd name="T32" fmla="*/ 212100 w 212100"/>
                <a:gd name="T33" fmla="*/ 91846 h 96220"/>
                <a:gd name="T34" fmla="*/ 207727 w 212100"/>
                <a:gd name="T35" fmla="*/ 94033 h 96220"/>
                <a:gd name="T36" fmla="*/ 201167 w 212100"/>
                <a:gd name="T37" fmla="*/ 96220 h 96220"/>
                <a:gd name="T38" fmla="*/ 194607 w 212100"/>
                <a:gd name="T39" fmla="*/ 94033 h 96220"/>
                <a:gd name="T40" fmla="*/ 190234 w 212100"/>
                <a:gd name="T41" fmla="*/ 94033 h 96220"/>
                <a:gd name="T42" fmla="*/ 183674 w 212100"/>
                <a:gd name="T43" fmla="*/ 91846 h 96220"/>
                <a:gd name="T44" fmla="*/ 15306 w 212100"/>
                <a:gd name="T45" fmla="*/ 28428 h 96220"/>
                <a:gd name="T46" fmla="*/ 56852 w 212100"/>
                <a:gd name="T47" fmla="*/ 39362 h 96220"/>
                <a:gd name="T48" fmla="*/ 94024 w 212100"/>
                <a:gd name="T49" fmla="*/ 52483 h 96220"/>
                <a:gd name="T50" fmla="*/ 133383 w 212100"/>
                <a:gd name="T51" fmla="*/ 67791 h 96220"/>
                <a:gd name="T52" fmla="*/ 144316 w 212100"/>
                <a:gd name="T53" fmla="*/ 72165 h 96220"/>
                <a:gd name="T54" fmla="*/ 157435 w 212100"/>
                <a:gd name="T55" fmla="*/ 76539 h 96220"/>
                <a:gd name="T56" fmla="*/ 170555 w 212100"/>
                <a:gd name="T57" fmla="*/ 76539 h 96220"/>
                <a:gd name="T58" fmla="*/ 129009 w 212100"/>
                <a:gd name="T59" fmla="*/ 52483 h 96220"/>
                <a:gd name="T60" fmla="*/ 85277 w 212100"/>
                <a:gd name="T61" fmla="*/ 32802 h 96220"/>
                <a:gd name="T62" fmla="*/ 41545 w 212100"/>
                <a:gd name="T63" fmla="*/ 10934 h 96220"/>
                <a:gd name="T64" fmla="*/ 32799 w 212100"/>
                <a:gd name="T65" fmla="*/ 15307 h 96220"/>
                <a:gd name="T66" fmla="*/ 26239 w 212100"/>
                <a:gd name="T67" fmla="*/ 17494 h 96220"/>
                <a:gd name="T68" fmla="*/ 21866 w 212100"/>
                <a:gd name="T69" fmla="*/ 19681 h 96220"/>
                <a:gd name="T70" fmla="*/ 17493 w 212100"/>
                <a:gd name="T71" fmla="*/ 24055 h 96220"/>
                <a:gd name="T72" fmla="*/ 15306 w 212100"/>
                <a:gd name="T73" fmla="*/ 28428 h 96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100" h="96220">
                  <a:moveTo>
                    <a:pt x="183674" y="91846"/>
                  </a:moveTo>
                  <a:lnTo>
                    <a:pt x="135569" y="78725"/>
                  </a:lnTo>
                  <a:lnTo>
                    <a:pt x="91837" y="61231"/>
                  </a:lnTo>
                  <a:lnTo>
                    <a:pt x="48105" y="45923"/>
                  </a:lnTo>
                  <a:lnTo>
                    <a:pt x="32799" y="41549"/>
                  </a:lnTo>
                  <a:lnTo>
                    <a:pt x="17493" y="39362"/>
                  </a:lnTo>
                  <a:lnTo>
                    <a:pt x="6560" y="34989"/>
                  </a:lnTo>
                  <a:lnTo>
                    <a:pt x="0" y="26241"/>
                  </a:lnTo>
                  <a:lnTo>
                    <a:pt x="21866" y="4373"/>
                  </a:lnTo>
                  <a:lnTo>
                    <a:pt x="37172" y="0"/>
                  </a:lnTo>
                  <a:lnTo>
                    <a:pt x="50292" y="4373"/>
                  </a:lnTo>
                  <a:lnTo>
                    <a:pt x="67785" y="10934"/>
                  </a:lnTo>
                  <a:lnTo>
                    <a:pt x="83091" y="19681"/>
                  </a:lnTo>
                  <a:lnTo>
                    <a:pt x="131196" y="41549"/>
                  </a:lnTo>
                  <a:lnTo>
                    <a:pt x="172741" y="63418"/>
                  </a:lnTo>
                  <a:lnTo>
                    <a:pt x="203354" y="80912"/>
                  </a:lnTo>
                  <a:lnTo>
                    <a:pt x="212100" y="91846"/>
                  </a:lnTo>
                  <a:lnTo>
                    <a:pt x="207727" y="94033"/>
                  </a:lnTo>
                  <a:lnTo>
                    <a:pt x="201167" y="96220"/>
                  </a:lnTo>
                  <a:lnTo>
                    <a:pt x="194607" y="94033"/>
                  </a:lnTo>
                  <a:lnTo>
                    <a:pt x="190234" y="94033"/>
                  </a:lnTo>
                  <a:lnTo>
                    <a:pt x="183674" y="91846"/>
                  </a:lnTo>
                  <a:close/>
                  <a:moveTo>
                    <a:pt x="15306" y="28428"/>
                  </a:moveTo>
                  <a:lnTo>
                    <a:pt x="56852" y="39362"/>
                  </a:lnTo>
                  <a:lnTo>
                    <a:pt x="94024" y="52483"/>
                  </a:lnTo>
                  <a:lnTo>
                    <a:pt x="133383" y="67791"/>
                  </a:lnTo>
                  <a:lnTo>
                    <a:pt x="144316" y="72165"/>
                  </a:lnTo>
                  <a:lnTo>
                    <a:pt x="157435" y="76539"/>
                  </a:lnTo>
                  <a:lnTo>
                    <a:pt x="170555" y="76539"/>
                  </a:lnTo>
                  <a:lnTo>
                    <a:pt x="129009" y="52483"/>
                  </a:lnTo>
                  <a:lnTo>
                    <a:pt x="85277" y="32802"/>
                  </a:lnTo>
                  <a:lnTo>
                    <a:pt x="41545" y="10934"/>
                  </a:lnTo>
                  <a:lnTo>
                    <a:pt x="32799" y="15307"/>
                  </a:lnTo>
                  <a:lnTo>
                    <a:pt x="26239" y="17494"/>
                  </a:lnTo>
                  <a:lnTo>
                    <a:pt x="21866" y="19681"/>
                  </a:lnTo>
                  <a:lnTo>
                    <a:pt x="17493" y="24055"/>
                  </a:lnTo>
                  <a:lnTo>
                    <a:pt x="15306" y="2842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Freeform 231"/>
            <p:cNvSpPr>
              <a:spLocks noEditPoints="1"/>
            </p:cNvSpPr>
            <p:nvPr/>
          </p:nvSpPr>
          <p:spPr bwMode="auto">
            <a:xfrm>
              <a:off x="5205413" y="2370138"/>
              <a:ext cx="1887537" cy="1135062"/>
            </a:xfrm>
            <a:custGeom>
              <a:avLst/>
              <a:gdLst>
                <a:gd name="T0" fmla="*/ 435134 w 1887038"/>
                <a:gd name="T1" fmla="*/ 319276 h 1134963"/>
                <a:gd name="T2" fmla="*/ 1327267 w 1887038"/>
                <a:gd name="T3" fmla="*/ 80912 h 1134963"/>
                <a:gd name="T4" fmla="*/ 1834559 w 1887038"/>
                <a:gd name="T5" fmla="*/ 212122 h 1134963"/>
                <a:gd name="T6" fmla="*/ 1331641 w 1887038"/>
                <a:gd name="T7" fmla="*/ 1019061 h 1134963"/>
                <a:gd name="T8" fmla="*/ 588196 w 1887038"/>
                <a:gd name="T9" fmla="*/ 979698 h 1134963"/>
                <a:gd name="T10" fmla="*/ 301751 w 1887038"/>
                <a:gd name="T11" fmla="*/ 1008127 h 1134963"/>
                <a:gd name="T12" fmla="*/ 1403798 w 1887038"/>
                <a:gd name="T13" fmla="*/ 48110 h 1134963"/>
                <a:gd name="T14" fmla="*/ 1445344 w 1887038"/>
                <a:gd name="T15" fmla="*/ 323650 h 1134963"/>
                <a:gd name="T16" fmla="*/ 962105 w 1887038"/>
                <a:gd name="T17" fmla="*/ 691037 h 1134963"/>
                <a:gd name="T18" fmla="*/ 1598406 w 1887038"/>
                <a:gd name="T19" fmla="*/ 354266 h 1134963"/>
                <a:gd name="T20" fmla="*/ 1690243 w 1887038"/>
                <a:gd name="T21" fmla="*/ 54670 h 1134963"/>
                <a:gd name="T22" fmla="*/ 1696803 w 1887038"/>
                <a:gd name="T23" fmla="*/ 122462 h 1134963"/>
                <a:gd name="T24" fmla="*/ 1633392 w 1887038"/>
                <a:gd name="T25" fmla="*/ 179319 h 1134963"/>
                <a:gd name="T26" fmla="*/ 1779894 w 1887038"/>
                <a:gd name="T27" fmla="*/ 96220 h 1134963"/>
                <a:gd name="T28" fmla="*/ 1583100 w 1887038"/>
                <a:gd name="T29" fmla="*/ 378321 h 1134963"/>
                <a:gd name="T30" fmla="*/ 1224497 w 1887038"/>
                <a:gd name="T31" fmla="*/ 796005 h 1134963"/>
                <a:gd name="T32" fmla="*/ 841842 w 1887038"/>
                <a:gd name="T33" fmla="*/ 835368 h 1134963"/>
                <a:gd name="T34" fmla="*/ 559770 w 1887038"/>
                <a:gd name="T35" fmla="*/ 903159 h 1134963"/>
                <a:gd name="T36" fmla="*/ 1338200 w 1887038"/>
                <a:gd name="T37" fmla="*/ 905346 h 1134963"/>
                <a:gd name="T38" fmla="*/ 1727416 w 1887038"/>
                <a:gd name="T39" fmla="*/ 317090 h 1134963"/>
                <a:gd name="T40" fmla="*/ 1803947 w 1887038"/>
                <a:gd name="T41" fmla="*/ 45923 h 1134963"/>
                <a:gd name="T42" fmla="*/ 1674937 w 1887038"/>
                <a:gd name="T43" fmla="*/ 83099 h 1134963"/>
                <a:gd name="T44" fmla="*/ 1364440 w 1887038"/>
                <a:gd name="T45" fmla="*/ 67791 h 1134963"/>
                <a:gd name="T46" fmla="*/ 1565607 w 1887038"/>
                <a:gd name="T47" fmla="*/ 220869 h 1134963"/>
                <a:gd name="T48" fmla="*/ 1246363 w 1887038"/>
                <a:gd name="T49" fmla="*/ 212122 h 1134963"/>
                <a:gd name="T50" fmla="*/ 1309775 w 1887038"/>
                <a:gd name="T51" fmla="*/ 185880 h 1134963"/>
                <a:gd name="T52" fmla="*/ 1270416 w 1887038"/>
                <a:gd name="T53" fmla="*/ 371760 h 1134963"/>
                <a:gd name="T54" fmla="*/ 1069248 w 1887038"/>
                <a:gd name="T55" fmla="*/ 402376 h 1134963"/>
                <a:gd name="T56" fmla="*/ 813416 w 1887038"/>
                <a:gd name="T57" fmla="*/ 454860 h 1134963"/>
                <a:gd name="T58" fmla="*/ 356416 w 1887038"/>
                <a:gd name="T59" fmla="*/ 417684 h 1134963"/>
                <a:gd name="T60" fmla="*/ 697526 w 1887038"/>
                <a:gd name="T61" fmla="*/ 524838 h 1134963"/>
                <a:gd name="T62" fmla="*/ 279885 w 1887038"/>
                <a:gd name="T63" fmla="*/ 378321 h 1134963"/>
                <a:gd name="T64" fmla="*/ 251459 w 1887038"/>
                <a:gd name="T65" fmla="*/ 627619 h 1134963"/>
                <a:gd name="T66" fmla="*/ 347670 w 1887038"/>
                <a:gd name="T67" fmla="*/ 546706 h 1134963"/>
                <a:gd name="T68" fmla="*/ 174928 w 1887038"/>
                <a:gd name="T69" fmla="*/ 411123 h 1134963"/>
                <a:gd name="T70" fmla="*/ 26239 w 1887038"/>
                <a:gd name="T71" fmla="*/ 395815 h 1134963"/>
                <a:gd name="T72" fmla="*/ 555397 w 1887038"/>
                <a:gd name="T73" fmla="*/ 356452 h 1134963"/>
                <a:gd name="T74" fmla="*/ 964291 w 1887038"/>
                <a:gd name="T75" fmla="*/ 384881 h 1134963"/>
                <a:gd name="T76" fmla="*/ 231780 w 1887038"/>
                <a:gd name="T77" fmla="*/ 384881 h 1134963"/>
                <a:gd name="T78" fmla="*/ 728138 w 1887038"/>
                <a:gd name="T79" fmla="*/ 430805 h 1134963"/>
                <a:gd name="T80" fmla="*/ 870268 w 1887038"/>
                <a:gd name="T81" fmla="*/ 568575 h 1134963"/>
                <a:gd name="T82" fmla="*/ 1038636 w 1887038"/>
                <a:gd name="T83" fmla="*/ 664795 h 1134963"/>
                <a:gd name="T84" fmla="*/ 798110 w 1887038"/>
                <a:gd name="T85" fmla="*/ 800378 h 1134963"/>
                <a:gd name="T86" fmla="*/ 1196071 w 1887038"/>
                <a:gd name="T87" fmla="*/ 669169 h 1134963"/>
                <a:gd name="T88" fmla="*/ 537904 w 1887038"/>
                <a:gd name="T89" fmla="*/ 850675 h 1134963"/>
                <a:gd name="T90" fmla="*/ 852775 w 1887038"/>
                <a:gd name="T91" fmla="*/ 548893 h 1134963"/>
                <a:gd name="T92" fmla="*/ 487612 w 1887038"/>
                <a:gd name="T93" fmla="*/ 680103 h 1134963"/>
                <a:gd name="T94" fmla="*/ 579450 w 1887038"/>
                <a:gd name="T95" fmla="*/ 623245 h 1134963"/>
                <a:gd name="T96" fmla="*/ 397962 w 1887038"/>
                <a:gd name="T97" fmla="*/ 885665 h 1134963"/>
                <a:gd name="T98" fmla="*/ 428574 w 1887038"/>
                <a:gd name="T99" fmla="*/ 872544 h 1134963"/>
                <a:gd name="T100" fmla="*/ 450440 w 1887038"/>
                <a:gd name="T101" fmla="*/ 728213 h 1134963"/>
                <a:gd name="T102" fmla="*/ 306124 w 1887038"/>
                <a:gd name="T103" fmla="*/ 970951 h 1134963"/>
                <a:gd name="T104" fmla="*/ 223033 w 1887038"/>
                <a:gd name="T105" fmla="*/ 791631 h 1134963"/>
                <a:gd name="T106" fmla="*/ 255832 w 1887038"/>
                <a:gd name="T107" fmla="*/ 927214 h 1134963"/>
                <a:gd name="T108" fmla="*/ 190234 w 1887038"/>
                <a:gd name="T109" fmla="*/ 861610 h 1134963"/>
                <a:gd name="T110" fmla="*/ 572890 w 1887038"/>
                <a:gd name="T111" fmla="*/ 1043116 h 1134963"/>
                <a:gd name="T112" fmla="*/ 341110 w 1887038"/>
                <a:gd name="T113" fmla="*/ 955643 h 1134963"/>
                <a:gd name="T114" fmla="*/ 537904 w 1887038"/>
                <a:gd name="T115" fmla="*/ 990632 h 1134963"/>
                <a:gd name="T116" fmla="*/ 459186 w 1887038"/>
                <a:gd name="T117" fmla="*/ 1016874 h 1134963"/>
                <a:gd name="T118" fmla="*/ 404521 w 1887038"/>
                <a:gd name="T119" fmla="*/ 960017 h 1134963"/>
                <a:gd name="T120" fmla="*/ 373909 w 1887038"/>
                <a:gd name="T121" fmla="*/ 1029995 h 1134963"/>
                <a:gd name="T122" fmla="*/ 526971 w 1887038"/>
                <a:gd name="T123" fmla="*/ 1099974 h 1134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7038" h="1134963">
                  <a:moveTo>
                    <a:pt x="227407" y="682290"/>
                  </a:moveTo>
                  <a:lnTo>
                    <a:pt x="205541" y="653861"/>
                  </a:lnTo>
                  <a:lnTo>
                    <a:pt x="181488" y="623245"/>
                  </a:lnTo>
                  <a:lnTo>
                    <a:pt x="131196" y="566388"/>
                  </a:lnTo>
                  <a:lnTo>
                    <a:pt x="80904" y="505157"/>
                  </a:lnTo>
                  <a:lnTo>
                    <a:pt x="32799" y="450486"/>
                  </a:lnTo>
                  <a:lnTo>
                    <a:pt x="21866" y="441739"/>
                  </a:lnTo>
                  <a:lnTo>
                    <a:pt x="10933" y="430805"/>
                  </a:lnTo>
                  <a:lnTo>
                    <a:pt x="2187" y="417684"/>
                  </a:lnTo>
                  <a:lnTo>
                    <a:pt x="0" y="402376"/>
                  </a:lnTo>
                  <a:lnTo>
                    <a:pt x="2187" y="398002"/>
                  </a:lnTo>
                  <a:lnTo>
                    <a:pt x="6560" y="393628"/>
                  </a:lnTo>
                  <a:lnTo>
                    <a:pt x="26239" y="380508"/>
                  </a:lnTo>
                  <a:lnTo>
                    <a:pt x="30612" y="378321"/>
                  </a:lnTo>
                  <a:lnTo>
                    <a:pt x="56852" y="360826"/>
                  </a:lnTo>
                  <a:lnTo>
                    <a:pt x="83091" y="347705"/>
                  </a:lnTo>
                  <a:lnTo>
                    <a:pt x="113703" y="334584"/>
                  </a:lnTo>
                  <a:lnTo>
                    <a:pt x="170555" y="321463"/>
                  </a:lnTo>
                  <a:lnTo>
                    <a:pt x="231780" y="312716"/>
                  </a:lnTo>
                  <a:lnTo>
                    <a:pt x="295191" y="308342"/>
                  </a:lnTo>
                  <a:lnTo>
                    <a:pt x="356416" y="308342"/>
                  </a:lnTo>
                  <a:lnTo>
                    <a:pt x="382655" y="295221"/>
                  </a:lnTo>
                  <a:lnTo>
                    <a:pt x="400148" y="295221"/>
                  </a:lnTo>
                  <a:lnTo>
                    <a:pt x="413268" y="301782"/>
                  </a:lnTo>
                  <a:lnTo>
                    <a:pt x="435134" y="319276"/>
                  </a:lnTo>
                  <a:lnTo>
                    <a:pt x="470119" y="332397"/>
                  </a:lnTo>
                  <a:lnTo>
                    <a:pt x="507292" y="338958"/>
                  </a:lnTo>
                  <a:lnTo>
                    <a:pt x="586009" y="352079"/>
                  </a:lnTo>
                  <a:lnTo>
                    <a:pt x="627555" y="358639"/>
                  </a:lnTo>
                  <a:lnTo>
                    <a:pt x="666914" y="363013"/>
                  </a:lnTo>
                  <a:lnTo>
                    <a:pt x="688780" y="363013"/>
                  </a:lnTo>
                  <a:lnTo>
                    <a:pt x="715019" y="365200"/>
                  </a:lnTo>
                  <a:lnTo>
                    <a:pt x="743445" y="371760"/>
                  </a:lnTo>
                  <a:lnTo>
                    <a:pt x="771871" y="371760"/>
                  </a:lnTo>
                  <a:lnTo>
                    <a:pt x="778430" y="369573"/>
                  </a:lnTo>
                  <a:lnTo>
                    <a:pt x="782804" y="365200"/>
                  </a:lnTo>
                  <a:lnTo>
                    <a:pt x="789363" y="363013"/>
                  </a:lnTo>
                  <a:lnTo>
                    <a:pt x="795923" y="358639"/>
                  </a:lnTo>
                  <a:lnTo>
                    <a:pt x="846215" y="334584"/>
                  </a:lnTo>
                  <a:lnTo>
                    <a:pt x="889947" y="312716"/>
                  </a:lnTo>
                  <a:lnTo>
                    <a:pt x="931492" y="290848"/>
                  </a:lnTo>
                  <a:lnTo>
                    <a:pt x="970851" y="271166"/>
                  </a:lnTo>
                  <a:lnTo>
                    <a:pt x="1080181" y="218682"/>
                  </a:lnTo>
                  <a:lnTo>
                    <a:pt x="1132660" y="190254"/>
                  </a:lnTo>
                  <a:lnTo>
                    <a:pt x="1187325" y="164012"/>
                  </a:lnTo>
                  <a:lnTo>
                    <a:pt x="1235430" y="133396"/>
                  </a:lnTo>
                  <a:lnTo>
                    <a:pt x="1261669" y="115901"/>
                  </a:lnTo>
                  <a:lnTo>
                    <a:pt x="1285722" y="100594"/>
                  </a:lnTo>
                  <a:lnTo>
                    <a:pt x="1305401" y="94033"/>
                  </a:lnTo>
                  <a:lnTo>
                    <a:pt x="1327267" y="80912"/>
                  </a:lnTo>
                  <a:lnTo>
                    <a:pt x="1349133" y="65604"/>
                  </a:lnTo>
                  <a:lnTo>
                    <a:pt x="1370999" y="52483"/>
                  </a:lnTo>
                  <a:lnTo>
                    <a:pt x="1399425" y="37176"/>
                  </a:lnTo>
                  <a:lnTo>
                    <a:pt x="1427851" y="24055"/>
                  </a:lnTo>
                  <a:lnTo>
                    <a:pt x="1443157" y="17494"/>
                  </a:lnTo>
                  <a:lnTo>
                    <a:pt x="1462837" y="10934"/>
                  </a:lnTo>
                  <a:lnTo>
                    <a:pt x="1480330" y="4373"/>
                  </a:lnTo>
                  <a:lnTo>
                    <a:pt x="1497822" y="0"/>
                  </a:lnTo>
                  <a:lnTo>
                    <a:pt x="1517502" y="0"/>
                  </a:lnTo>
                  <a:lnTo>
                    <a:pt x="1556861" y="6560"/>
                  </a:lnTo>
                  <a:lnTo>
                    <a:pt x="1594033" y="13121"/>
                  </a:lnTo>
                  <a:lnTo>
                    <a:pt x="1633392" y="17494"/>
                  </a:lnTo>
                  <a:lnTo>
                    <a:pt x="1655258" y="13121"/>
                  </a:lnTo>
                  <a:lnTo>
                    <a:pt x="1679310" y="13121"/>
                  </a:lnTo>
                  <a:lnTo>
                    <a:pt x="1709923" y="15307"/>
                  </a:lnTo>
                  <a:lnTo>
                    <a:pt x="1814880" y="15307"/>
                  </a:lnTo>
                  <a:lnTo>
                    <a:pt x="1830186" y="17494"/>
                  </a:lnTo>
                  <a:lnTo>
                    <a:pt x="1843305" y="21868"/>
                  </a:lnTo>
                  <a:lnTo>
                    <a:pt x="1862985" y="37176"/>
                  </a:lnTo>
                  <a:lnTo>
                    <a:pt x="1878291" y="59044"/>
                  </a:lnTo>
                  <a:lnTo>
                    <a:pt x="1887038" y="87473"/>
                  </a:lnTo>
                  <a:lnTo>
                    <a:pt x="1884851" y="118088"/>
                  </a:lnTo>
                  <a:lnTo>
                    <a:pt x="1871731" y="150891"/>
                  </a:lnTo>
                  <a:lnTo>
                    <a:pt x="1854239" y="183693"/>
                  </a:lnTo>
                  <a:lnTo>
                    <a:pt x="1834559" y="212122"/>
                  </a:lnTo>
                  <a:lnTo>
                    <a:pt x="1790827" y="262419"/>
                  </a:lnTo>
                  <a:lnTo>
                    <a:pt x="1742722" y="310529"/>
                  </a:lnTo>
                  <a:lnTo>
                    <a:pt x="1690243" y="356452"/>
                  </a:lnTo>
                  <a:lnTo>
                    <a:pt x="1650885" y="393628"/>
                  </a:lnTo>
                  <a:lnTo>
                    <a:pt x="1613712" y="426431"/>
                  </a:lnTo>
                  <a:lnTo>
                    <a:pt x="1563420" y="465794"/>
                  </a:lnTo>
                  <a:lnTo>
                    <a:pt x="1510942" y="509530"/>
                  </a:lnTo>
                  <a:lnTo>
                    <a:pt x="1456277" y="557641"/>
                  </a:lnTo>
                  <a:lnTo>
                    <a:pt x="1416918" y="588256"/>
                  </a:lnTo>
                  <a:lnTo>
                    <a:pt x="1377559" y="621059"/>
                  </a:lnTo>
                  <a:lnTo>
                    <a:pt x="1360066" y="638553"/>
                  </a:lnTo>
                  <a:lnTo>
                    <a:pt x="1342574" y="653861"/>
                  </a:lnTo>
                  <a:lnTo>
                    <a:pt x="1325081" y="671356"/>
                  </a:lnTo>
                  <a:lnTo>
                    <a:pt x="1314148" y="691037"/>
                  </a:lnTo>
                  <a:lnTo>
                    <a:pt x="1303215" y="715092"/>
                  </a:lnTo>
                  <a:lnTo>
                    <a:pt x="1301028" y="741334"/>
                  </a:lnTo>
                  <a:lnTo>
                    <a:pt x="1303215" y="756642"/>
                  </a:lnTo>
                  <a:lnTo>
                    <a:pt x="1311961" y="778510"/>
                  </a:lnTo>
                  <a:lnTo>
                    <a:pt x="1325081" y="822247"/>
                  </a:lnTo>
                  <a:lnTo>
                    <a:pt x="1338200" y="872544"/>
                  </a:lnTo>
                  <a:lnTo>
                    <a:pt x="1349133" y="907533"/>
                  </a:lnTo>
                  <a:lnTo>
                    <a:pt x="1355693" y="942522"/>
                  </a:lnTo>
                  <a:lnTo>
                    <a:pt x="1353507" y="977511"/>
                  </a:lnTo>
                  <a:lnTo>
                    <a:pt x="1344760" y="1001566"/>
                  </a:lnTo>
                  <a:lnTo>
                    <a:pt x="1331641" y="1019061"/>
                  </a:lnTo>
                  <a:lnTo>
                    <a:pt x="1314148" y="1036556"/>
                  </a:lnTo>
                  <a:lnTo>
                    <a:pt x="1294468" y="1051864"/>
                  </a:lnTo>
                  <a:lnTo>
                    <a:pt x="1241990" y="1097787"/>
                  </a:lnTo>
                  <a:lnTo>
                    <a:pt x="1231057" y="1108721"/>
                  </a:lnTo>
                  <a:lnTo>
                    <a:pt x="1200445" y="1126216"/>
                  </a:lnTo>
                  <a:lnTo>
                    <a:pt x="1182952" y="1128402"/>
                  </a:lnTo>
                  <a:lnTo>
                    <a:pt x="1145779" y="1124029"/>
                  </a:lnTo>
                  <a:lnTo>
                    <a:pt x="1110794" y="1113095"/>
                  </a:lnTo>
                  <a:lnTo>
                    <a:pt x="1073622" y="1104347"/>
                  </a:lnTo>
                  <a:lnTo>
                    <a:pt x="1067062" y="1102161"/>
                  </a:lnTo>
                  <a:lnTo>
                    <a:pt x="1058315" y="1102161"/>
                  </a:lnTo>
                  <a:lnTo>
                    <a:pt x="1051756" y="1099974"/>
                  </a:lnTo>
                  <a:lnTo>
                    <a:pt x="1014583" y="1091226"/>
                  </a:lnTo>
                  <a:lnTo>
                    <a:pt x="979598" y="1082479"/>
                  </a:lnTo>
                  <a:lnTo>
                    <a:pt x="946799" y="1071545"/>
                  </a:lnTo>
                  <a:lnTo>
                    <a:pt x="914000" y="1062798"/>
                  </a:lnTo>
                  <a:lnTo>
                    <a:pt x="885574" y="1056237"/>
                  </a:lnTo>
                  <a:lnTo>
                    <a:pt x="859335" y="1051864"/>
                  </a:lnTo>
                  <a:lnTo>
                    <a:pt x="833095" y="1040929"/>
                  </a:lnTo>
                  <a:lnTo>
                    <a:pt x="806856" y="1032182"/>
                  </a:lnTo>
                  <a:lnTo>
                    <a:pt x="750004" y="1016874"/>
                  </a:lnTo>
                  <a:lnTo>
                    <a:pt x="693153" y="1003753"/>
                  </a:lnTo>
                  <a:lnTo>
                    <a:pt x="660354" y="992819"/>
                  </a:lnTo>
                  <a:lnTo>
                    <a:pt x="625368" y="984072"/>
                  </a:lnTo>
                  <a:lnTo>
                    <a:pt x="588196" y="979698"/>
                  </a:lnTo>
                  <a:lnTo>
                    <a:pt x="588196" y="1025622"/>
                  </a:lnTo>
                  <a:lnTo>
                    <a:pt x="586009" y="1047490"/>
                  </a:lnTo>
                  <a:lnTo>
                    <a:pt x="583823" y="1054050"/>
                  </a:lnTo>
                  <a:lnTo>
                    <a:pt x="579450" y="1058424"/>
                  </a:lnTo>
                  <a:lnTo>
                    <a:pt x="577263" y="1064984"/>
                  </a:lnTo>
                  <a:lnTo>
                    <a:pt x="572890" y="1069358"/>
                  </a:lnTo>
                  <a:lnTo>
                    <a:pt x="570703" y="1075919"/>
                  </a:lnTo>
                  <a:lnTo>
                    <a:pt x="566330" y="1082479"/>
                  </a:lnTo>
                  <a:lnTo>
                    <a:pt x="564143" y="1089040"/>
                  </a:lnTo>
                  <a:lnTo>
                    <a:pt x="559770" y="1093413"/>
                  </a:lnTo>
                  <a:lnTo>
                    <a:pt x="537904" y="1113095"/>
                  </a:lnTo>
                  <a:lnTo>
                    <a:pt x="505105" y="1128402"/>
                  </a:lnTo>
                  <a:lnTo>
                    <a:pt x="467933" y="1134963"/>
                  </a:lnTo>
                  <a:lnTo>
                    <a:pt x="428574" y="1130589"/>
                  </a:lnTo>
                  <a:lnTo>
                    <a:pt x="417641" y="1124029"/>
                  </a:lnTo>
                  <a:lnTo>
                    <a:pt x="404521" y="1119655"/>
                  </a:lnTo>
                  <a:lnTo>
                    <a:pt x="393588" y="1119655"/>
                  </a:lnTo>
                  <a:lnTo>
                    <a:pt x="365163" y="1095600"/>
                  </a:lnTo>
                  <a:lnTo>
                    <a:pt x="338923" y="1069358"/>
                  </a:lnTo>
                  <a:lnTo>
                    <a:pt x="325804" y="1051864"/>
                  </a:lnTo>
                  <a:lnTo>
                    <a:pt x="314871" y="1036556"/>
                  </a:lnTo>
                  <a:lnTo>
                    <a:pt x="312684" y="1029995"/>
                  </a:lnTo>
                  <a:lnTo>
                    <a:pt x="310497" y="1025622"/>
                  </a:lnTo>
                  <a:lnTo>
                    <a:pt x="306124" y="1012501"/>
                  </a:lnTo>
                  <a:lnTo>
                    <a:pt x="301751" y="1008127"/>
                  </a:lnTo>
                  <a:lnTo>
                    <a:pt x="268952" y="1016874"/>
                  </a:lnTo>
                  <a:lnTo>
                    <a:pt x="236153" y="1012501"/>
                  </a:lnTo>
                  <a:lnTo>
                    <a:pt x="209914" y="997193"/>
                  </a:lnTo>
                  <a:lnTo>
                    <a:pt x="185861" y="977511"/>
                  </a:lnTo>
                  <a:lnTo>
                    <a:pt x="168368" y="949083"/>
                  </a:lnTo>
                  <a:lnTo>
                    <a:pt x="157435" y="916280"/>
                  </a:lnTo>
                  <a:lnTo>
                    <a:pt x="150876" y="879104"/>
                  </a:lnTo>
                  <a:lnTo>
                    <a:pt x="146502" y="841928"/>
                  </a:lnTo>
                  <a:lnTo>
                    <a:pt x="146502" y="804752"/>
                  </a:lnTo>
                  <a:lnTo>
                    <a:pt x="148689" y="793818"/>
                  </a:lnTo>
                  <a:lnTo>
                    <a:pt x="153062" y="780697"/>
                  </a:lnTo>
                  <a:lnTo>
                    <a:pt x="163995" y="758829"/>
                  </a:lnTo>
                  <a:lnTo>
                    <a:pt x="168368" y="754455"/>
                  </a:lnTo>
                  <a:lnTo>
                    <a:pt x="181488" y="745708"/>
                  </a:lnTo>
                  <a:lnTo>
                    <a:pt x="185861" y="741334"/>
                  </a:lnTo>
                  <a:lnTo>
                    <a:pt x="192421" y="739147"/>
                  </a:lnTo>
                  <a:lnTo>
                    <a:pt x="216474" y="739147"/>
                  </a:lnTo>
                  <a:lnTo>
                    <a:pt x="240526" y="741334"/>
                  </a:lnTo>
                  <a:lnTo>
                    <a:pt x="242713" y="715092"/>
                  </a:lnTo>
                  <a:lnTo>
                    <a:pt x="244899" y="691037"/>
                  </a:lnTo>
                  <a:lnTo>
                    <a:pt x="238340" y="688850"/>
                  </a:lnTo>
                  <a:lnTo>
                    <a:pt x="236153" y="686663"/>
                  </a:lnTo>
                  <a:lnTo>
                    <a:pt x="227407" y="682290"/>
                  </a:lnTo>
                  <a:close/>
                  <a:moveTo>
                    <a:pt x="1425665" y="37176"/>
                  </a:moveTo>
                  <a:lnTo>
                    <a:pt x="1403798" y="48110"/>
                  </a:lnTo>
                  <a:lnTo>
                    <a:pt x="1386306" y="59044"/>
                  </a:lnTo>
                  <a:lnTo>
                    <a:pt x="1430038" y="80912"/>
                  </a:lnTo>
                  <a:lnTo>
                    <a:pt x="1473770" y="104967"/>
                  </a:lnTo>
                  <a:lnTo>
                    <a:pt x="1500009" y="120275"/>
                  </a:lnTo>
                  <a:lnTo>
                    <a:pt x="1521875" y="137770"/>
                  </a:lnTo>
                  <a:lnTo>
                    <a:pt x="1543741" y="157451"/>
                  </a:lnTo>
                  <a:lnTo>
                    <a:pt x="1559047" y="181506"/>
                  </a:lnTo>
                  <a:lnTo>
                    <a:pt x="1561234" y="185880"/>
                  </a:lnTo>
                  <a:lnTo>
                    <a:pt x="1561234" y="196814"/>
                  </a:lnTo>
                  <a:lnTo>
                    <a:pt x="1567794" y="207748"/>
                  </a:lnTo>
                  <a:lnTo>
                    <a:pt x="1576540" y="218682"/>
                  </a:lnTo>
                  <a:lnTo>
                    <a:pt x="1580913" y="231803"/>
                  </a:lnTo>
                  <a:lnTo>
                    <a:pt x="1576540" y="247111"/>
                  </a:lnTo>
                  <a:lnTo>
                    <a:pt x="1572167" y="251485"/>
                  </a:lnTo>
                  <a:lnTo>
                    <a:pt x="1567794" y="253672"/>
                  </a:lnTo>
                  <a:lnTo>
                    <a:pt x="1561234" y="255858"/>
                  </a:lnTo>
                  <a:lnTo>
                    <a:pt x="1554674" y="260232"/>
                  </a:lnTo>
                  <a:lnTo>
                    <a:pt x="1550301" y="262419"/>
                  </a:lnTo>
                  <a:lnTo>
                    <a:pt x="1521875" y="279913"/>
                  </a:lnTo>
                  <a:lnTo>
                    <a:pt x="1491263" y="297408"/>
                  </a:lnTo>
                  <a:lnTo>
                    <a:pt x="1462837" y="314903"/>
                  </a:lnTo>
                  <a:lnTo>
                    <a:pt x="1460650" y="314903"/>
                  </a:lnTo>
                  <a:lnTo>
                    <a:pt x="1460650" y="321463"/>
                  </a:lnTo>
                  <a:lnTo>
                    <a:pt x="1458464" y="321463"/>
                  </a:lnTo>
                  <a:lnTo>
                    <a:pt x="1445344" y="323650"/>
                  </a:lnTo>
                  <a:lnTo>
                    <a:pt x="1434411" y="330210"/>
                  </a:lnTo>
                  <a:lnTo>
                    <a:pt x="1421291" y="336771"/>
                  </a:lnTo>
                  <a:lnTo>
                    <a:pt x="1401612" y="345518"/>
                  </a:lnTo>
                  <a:lnTo>
                    <a:pt x="1384119" y="354266"/>
                  </a:lnTo>
                  <a:lnTo>
                    <a:pt x="1362253" y="367387"/>
                  </a:lnTo>
                  <a:lnTo>
                    <a:pt x="1340387" y="384881"/>
                  </a:lnTo>
                  <a:lnTo>
                    <a:pt x="1318521" y="395815"/>
                  </a:lnTo>
                  <a:lnTo>
                    <a:pt x="1301028" y="406749"/>
                  </a:lnTo>
                  <a:lnTo>
                    <a:pt x="1285722" y="422057"/>
                  </a:lnTo>
                  <a:lnTo>
                    <a:pt x="1239803" y="437365"/>
                  </a:lnTo>
                  <a:lnTo>
                    <a:pt x="1161086" y="481102"/>
                  </a:lnTo>
                  <a:lnTo>
                    <a:pt x="1121727" y="505157"/>
                  </a:lnTo>
                  <a:lnTo>
                    <a:pt x="1043009" y="548893"/>
                  </a:lnTo>
                  <a:lnTo>
                    <a:pt x="959918" y="590443"/>
                  </a:lnTo>
                  <a:lnTo>
                    <a:pt x="933679" y="607938"/>
                  </a:lnTo>
                  <a:lnTo>
                    <a:pt x="907440" y="627619"/>
                  </a:lnTo>
                  <a:lnTo>
                    <a:pt x="909626" y="651674"/>
                  </a:lnTo>
                  <a:lnTo>
                    <a:pt x="905253" y="671356"/>
                  </a:lnTo>
                  <a:lnTo>
                    <a:pt x="896507" y="686663"/>
                  </a:lnTo>
                  <a:lnTo>
                    <a:pt x="883387" y="701971"/>
                  </a:lnTo>
                  <a:lnTo>
                    <a:pt x="868081" y="715092"/>
                  </a:lnTo>
                  <a:lnTo>
                    <a:pt x="846215" y="739147"/>
                  </a:lnTo>
                  <a:lnTo>
                    <a:pt x="824349" y="758829"/>
                  </a:lnTo>
                  <a:lnTo>
                    <a:pt x="942425" y="699784"/>
                  </a:lnTo>
                  <a:lnTo>
                    <a:pt x="962105" y="691037"/>
                  </a:lnTo>
                  <a:lnTo>
                    <a:pt x="983971" y="682290"/>
                  </a:lnTo>
                  <a:lnTo>
                    <a:pt x="1021143" y="662608"/>
                  </a:lnTo>
                  <a:lnTo>
                    <a:pt x="1060502" y="642927"/>
                  </a:lnTo>
                  <a:lnTo>
                    <a:pt x="1137033" y="607938"/>
                  </a:lnTo>
                  <a:lnTo>
                    <a:pt x="1211378" y="568575"/>
                  </a:lnTo>
                  <a:lnTo>
                    <a:pt x="1250736" y="551080"/>
                  </a:lnTo>
                  <a:lnTo>
                    <a:pt x="1292282" y="533585"/>
                  </a:lnTo>
                  <a:lnTo>
                    <a:pt x="1314148" y="520464"/>
                  </a:lnTo>
                  <a:lnTo>
                    <a:pt x="1336014" y="509530"/>
                  </a:lnTo>
                  <a:lnTo>
                    <a:pt x="1357880" y="496409"/>
                  </a:lnTo>
                  <a:lnTo>
                    <a:pt x="1364440" y="494223"/>
                  </a:lnTo>
                  <a:lnTo>
                    <a:pt x="1368813" y="489849"/>
                  </a:lnTo>
                  <a:lnTo>
                    <a:pt x="1375373" y="487662"/>
                  </a:lnTo>
                  <a:lnTo>
                    <a:pt x="1379746" y="485475"/>
                  </a:lnTo>
                  <a:lnTo>
                    <a:pt x="1386306" y="481102"/>
                  </a:lnTo>
                  <a:lnTo>
                    <a:pt x="1392865" y="474541"/>
                  </a:lnTo>
                  <a:lnTo>
                    <a:pt x="1401612" y="467981"/>
                  </a:lnTo>
                  <a:lnTo>
                    <a:pt x="1408172" y="463607"/>
                  </a:lnTo>
                  <a:lnTo>
                    <a:pt x="1416918" y="457046"/>
                  </a:lnTo>
                  <a:lnTo>
                    <a:pt x="1427851" y="452673"/>
                  </a:lnTo>
                  <a:lnTo>
                    <a:pt x="1438784" y="446112"/>
                  </a:lnTo>
                  <a:lnTo>
                    <a:pt x="1502196" y="411123"/>
                  </a:lnTo>
                  <a:lnTo>
                    <a:pt x="1567794" y="373947"/>
                  </a:lnTo>
                  <a:lnTo>
                    <a:pt x="1583100" y="363013"/>
                  </a:lnTo>
                  <a:lnTo>
                    <a:pt x="1598406" y="354266"/>
                  </a:lnTo>
                  <a:lnTo>
                    <a:pt x="1607152" y="349892"/>
                  </a:lnTo>
                  <a:lnTo>
                    <a:pt x="1613712" y="345518"/>
                  </a:lnTo>
                  <a:lnTo>
                    <a:pt x="1620272" y="338958"/>
                  </a:lnTo>
                  <a:lnTo>
                    <a:pt x="1626832" y="334584"/>
                  </a:lnTo>
                  <a:lnTo>
                    <a:pt x="1657444" y="317090"/>
                  </a:lnTo>
                  <a:lnTo>
                    <a:pt x="1666191" y="306155"/>
                  </a:lnTo>
                  <a:lnTo>
                    <a:pt x="1670564" y="284287"/>
                  </a:lnTo>
                  <a:lnTo>
                    <a:pt x="1668377" y="260232"/>
                  </a:lnTo>
                  <a:lnTo>
                    <a:pt x="1670564" y="238364"/>
                  </a:lnTo>
                  <a:lnTo>
                    <a:pt x="1698990" y="214309"/>
                  </a:lnTo>
                  <a:lnTo>
                    <a:pt x="1768961" y="179319"/>
                  </a:lnTo>
                  <a:lnTo>
                    <a:pt x="1801760" y="159638"/>
                  </a:lnTo>
                  <a:lnTo>
                    <a:pt x="1799573" y="146517"/>
                  </a:lnTo>
                  <a:lnTo>
                    <a:pt x="1793014" y="133396"/>
                  </a:lnTo>
                  <a:lnTo>
                    <a:pt x="1786454" y="122462"/>
                  </a:lnTo>
                  <a:lnTo>
                    <a:pt x="1773334" y="102780"/>
                  </a:lnTo>
                  <a:lnTo>
                    <a:pt x="1760215" y="85286"/>
                  </a:lnTo>
                  <a:lnTo>
                    <a:pt x="1742722" y="67791"/>
                  </a:lnTo>
                  <a:lnTo>
                    <a:pt x="1725229" y="52483"/>
                  </a:lnTo>
                  <a:lnTo>
                    <a:pt x="1703363" y="41549"/>
                  </a:lnTo>
                  <a:lnTo>
                    <a:pt x="1674937" y="37176"/>
                  </a:lnTo>
                  <a:lnTo>
                    <a:pt x="1677124" y="41549"/>
                  </a:lnTo>
                  <a:lnTo>
                    <a:pt x="1683684" y="48110"/>
                  </a:lnTo>
                  <a:lnTo>
                    <a:pt x="1688057" y="50297"/>
                  </a:lnTo>
                  <a:lnTo>
                    <a:pt x="1690243" y="54670"/>
                  </a:lnTo>
                  <a:lnTo>
                    <a:pt x="1701176" y="69978"/>
                  </a:lnTo>
                  <a:lnTo>
                    <a:pt x="1709923" y="89659"/>
                  </a:lnTo>
                  <a:lnTo>
                    <a:pt x="1712109" y="111528"/>
                  </a:lnTo>
                  <a:lnTo>
                    <a:pt x="1712109" y="115901"/>
                  </a:lnTo>
                  <a:lnTo>
                    <a:pt x="1709923" y="122462"/>
                  </a:lnTo>
                  <a:lnTo>
                    <a:pt x="1707736" y="126836"/>
                  </a:lnTo>
                  <a:lnTo>
                    <a:pt x="1707736" y="146517"/>
                  </a:lnTo>
                  <a:lnTo>
                    <a:pt x="1705550" y="153077"/>
                  </a:lnTo>
                  <a:lnTo>
                    <a:pt x="1701176" y="157451"/>
                  </a:lnTo>
                  <a:lnTo>
                    <a:pt x="1694617" y="161825"/>
                  </a:lnTo>
                  <a:lnTo>
                    <a:pt x="1690243" y="164012"/>
                  </a:lnTo>
                  <a:lnTo>
                    <a:pt x="1683684" y="168385"/>
                  </a:lnTo>
                  <a:lnTo>
                    <a:pt x="1679310" y="170572"/>
                  </a:lnTo>
                  <a:lnTo>
                    <a:pt x="1674937" y="174946"/>
                  </a:lnTo>
                  <a:lnTo>
                    <a:pt x="1668377" y="177133"/>
                  </a:lnTo>
                  <a:lnTo>
                    <a:pt x="1664004" y="179319"/>
                  </a:lnTo>
                  <a:lnTo>
                    <a:pt x="1650885" y="174946"/>
                  </a:lnTo>
                  <a:lnTo>
                    <a:pt x="1642138" y="161825"/>
                  </a:lnTo>
                  <a:lnTo>
                    <a:pt x="1637765" y="144330"/>
                  </a:lnTo>
                  <a:lnTo>
                    <a:pt x="1633392" y="129022"/>
                  </a:lnTo>
                  <a:lnTo>
                    <a:pt x="1626832" y="113715"/>
                  </a:lnTo>
                  <a:lnTo>
                    <a:pt x="1644325" y="109341"/>
                  </a:lnTo>
                  <a:lnTo>
                    <a:pt x="1661818" y="111528"/>
                  </a:lnTo>
                  <a:lnTo>
                    <a:pt x="1679310" y="118088"/>
                  </a:lnTo>
                  <a:lnTo>
                    <a:pt x="1696803" y="122462"/>
                  </a:lnTo>
                  <a:lnTo>
                    <a:pt x="1696803" y="91846"/>
                  </a:lnTo>
                  <a:lnTo>
                    <a:pt x="1653071" y="100594"/>
                  </a:lnTo>
                  <a:lnTo>
                    <a:pt x="1633392" y="96220"/>
                  </a:lnTo>
                  <a:lnTo>
                    <a:pt x="1629019" y="94033"/>
                  </a:lnTo>
                  <a:lnTo>
                    <a:pt x="1624645" y="89659"/>
                  </a:lnTo>
                  <a:lnTo>
                    <a:pt x="1622459" y="83099"/>
                  </a:lnTo>
                  <a:lnTo>
                    <a:pt x="1618085" y="76539"/>
                  </a:lnTo>
                  <a:lnTo>
                    <a:pt x="1613712" y="72165"/>
                  </a:lnTo>
                  <a:lnTo>
                    <a:pt x="1602779" y="45923"/>
                  </a:lnTo>
                  <a:lnTo>
                    <a:pt x="1594033" y="21868"/>
                  </a:lnTo>
                  <a:lnTo>
                    <a:pt x="1563420" y="15307"/>
                  </a:lnTo>
                  <a:lnTo>
                    <a:pt x="1532808" y="10934"/>
                  </a:lnTo>
                  <a:lnTo>
                    <a:pt x="1500009" y="10934"/>
                  </a:lnTo>
                  <a:lnTo>
                    <a:pt x="1471583" y="15307"/>
                  </a:lnTo>
                  <a:lnTo>
                    <a:pt x="1447531" y="28428"/>
                  </a:lnTo>
                  <a:lnTo>
                    <a:pt x="1482516" y="39362"/>
                  </a:lnTo>
                  <a:lnTo>
                    <a:pt x="1513129" y="54670"/>
                  </a:lnTo>
                  <a:lnTo>
                    <a:pt x="1543741" y="72165"/>
                  </a:lnTo>
                  <a:lnTo>
                    <a:pt x="1563420" y="85286"/>
                  </a:lnTo>
                  <a:lnTo>
                    <a:pt x="1583100" y="100594"/>
                  </a:lnTo>
                  <a:lnTo>
                    <a:pt x="1591846" y="104967"/>
                  </a:lnTo>
                  <a:lnTo>
                    <a:pt x="1602779" y="111528"/>
                  </a:lnTo>
                  <a:lnTo>
                    <a:pt x="1615899" y="131209"/>
                  </a:lnTo>
                  <a:lnTo>
                    <a:pt x="1626832" y="155264"/>
                  </a:lnTo>
                  <a:lnTo>
                    <a:pt x="1633392" y="179319"/>
                  </a:lnTo>
                  <a:lnTo>
                    <a:pt x="1629019" y="183693"/>
                  </a:lnTo>
                  <a:lnTo>
                    <a:pt x="1620272" y="183693"/>
                  </a:lnTo>
                  <a:lnTo>
                    <a:pt x="1609339" y="148704"/>
                  </a:lnTo>
                  <a:lnTo>
                    <a:pt x="1589660" y="118088"/>
                  </a:lnTo>
                  <a:lnTo>
                    <a:pt x="1554674" y="91846"/>
                  </a:lnTo>
                  <a:lnTo>
                    <a:pt x="1534995" y="80912"/>
                  </a:lnTo>
                  <a:lnTo>
                    <a:pt x="1491263" y="54670"/>
                  </a:lnTo>
                  <a:lnTo>
                    <a:pt x="1469397" y="43736"/>
                  </a:lnTo>
                  <a:lnTo>
                    <a:pt x="1443157" y="37176"/>
                  </a:lnTo>
                  <a:lnTo>
                    <a:pt x="1443157" y="43736"/>
                  </a:lnTo>
                  <a:lnTo>
                    <a:pt x="1445344" y="45923"/>
                  </a:lnTo>
                  <a:lnTo>
                    <a:pt x="1445344" y="48110"/>
                  </a:lnTo>
                  <a:lnTo>
                    <a:pt x="1447531" y="50297"/>
                  </a:lnTo>
                  <a:lnTo>
                    <a:pt x="1443157" y="48110"/>
                  </a:lnTo>
                  <a:lnTo>
                    <a:pt x="1436598" y="43736"/>
                  </a:lnTo>
                  <a:lnTo>
                    <a:pt x="1432224" y="41549"/>
                  </a:lnTo>
                  <a:lnTo>
                    <a:pt x="1425665" y="37176"/>
                  </a:lnTo>
                  <a:close/>
                  <a:moveTo>
                    <a:pt x="1657444" y="21868"/>
                  </a:moveTo>
                  <a:lnTo>
                    <a:pt x="1668377" y="26241"/>
                  </a:lnTo>
                  <a:lnTo>
                    <a:pt x="1681497" y="28428"/>
                  </a:lnTo>
                  <a:lnTo>
                    <a:pt x="1696803" y="30615"/>
                  </a:lnTo>
                  <a:lnTo>
                    <a:pt x="1720856" y="39362"/>
                  </a:lnTo>
                  <a:lnTo>
                    <a:pt x="1742722" y="52483"/>
                  </a:lnTo>
                  <a:lnTo>
                    <a:pt x="1762401" y="72165"/>
                  </a:lnTo>
                  <a:lnTo>
                    <a:pt x="1779894" y="96220"/>
                  </a:lnTo>
                  <a:lnTo>
                    <a:pt x="1795200" y="118088"/>
                  </a:lnTo>
                  <a:lnTo>
                    <a:pt x="1803947" y="129022"/>
                  </a:lnTo>
                  <a:lnTo>
                    <a:pt x="1812693" y="142143"/>
                  </a:lnTo>
                  <a:lnTo>
                    <a:pt x="1814880" y="157451"/>
                  </a:lnTo>
                  <a:lnTo>
                    <a:pt x="1810506" y="172759"/>
                  </a:lnTo>
                  <a:lnTo>
                    <a:pt x="1806133" y="177133"/>
                  </a:lnTo>
                  <a:lnTo>
                    <a:pt x="1786454" y="183693"/>
                  </a:lnTo>
                  <a:lnTo>
                    <a:pt x="1771148" y="192440"/>
                  </a:lnTo>
                  <a:lnTo>
                    <a:pt x="1751468" y="203374"/>
                  </a:lnTo>
                  <a:lnTo>
                    <a:pt x="1725229" y="216495"/>
                  </a:lnTo>
                  <a:lnTo>
                    <a:pt x="1718669" y="218682"/>
                  </a:lnTo>
                  <a:lnTo>
                    <a:pt x="1712109" y="223056"/>
                  </a:lnTo>
                  <a:lnTo>
                    <a:pt x="1703363" y="227430"/>
                  </a:lnTo>
                  <a:lnTo>
                    <a:pt x="1698990" y="231803"/>
                  </a:lnTo>
                  <a:lnTo>
                    <a:pt x="1694617" y="233990"/>
                  </a:lnTo>
                  <a:lnTo>
                    <a:pt x="1685870" y="242737"/>
                  </a:lnTo>
                  <a:lnTo>
                    <a:pt x="1683684" y="247111"/>
                  </a:lnTo>
                  <a:lnTo>
                    <a:pt x="1679310" y="266792"/>
                  </a:lnTo>
                  <a:lnTo>
                    <a:pt x="1681497" y="288661"/>
                  </a:lnTo>
                  <a:lnTo>
                    <a:pt x="1679310" y="308342"/>
                  </a:lnTo>
                  <a:lnTo>
                    <a:pt x="1670564" y="323650"/>
                  </a:lnTo>
                  <a:lnTo>
                    <a:pt x="1655258" y="332397"/>
                  </a:lnTo>
                  <a:lnTo>
                    <a:pt x="1637765" y="343331"/>
                  </a:lnTo>
                  <a:lnTo>
                    <a:pt x="1607152" y="363013"/>
                  </a:lnTo>
                  <a:lnTo>
                    <a:pt x="1583100" y="378321"/>
                  </a:lnTo>
                  <a:lnTo>
                    <a:pt x="1556861" y="393628"/>
                  </a:lnTo>
                  <a:lnTo>
                    <a:pt x="1526248" y="408936"/>
                  </a:lnTo>
                  <a:lnTo>
                    <a:pt x="1497822" y="424244"/>
                  </a:lnTo>
                  <a:lnTo>
                    <a:pt x="1465023" y="446112"/>
                  </a:lnTo>
                  <a:lnTo>
                    <a:pt x="1451904" y="450486"/>
                  </a:lnTo>
                  <a:lnTo>
                    <a:pt x="1438784" y="459233"/>
                  </a:lnTo>
                  <a:lnTo>
                    <a:pt x="1408172" y="478915"/>
                  </a:lnTo>
                  <a:lnTo>
                    <a:pt x="1381932" y="505157"/>
                  </a:lnTo>
                  <a:lnTo>
                    <a:pt x="1333827" y="557641"/>
                  </a:lnTo>
                  <a:lnTo>
                    <a:pt x="1309775" y="577322"/>
                  </a:lnTo>
                  <a:lnTo>
                    <a:pt x="1287909" y="601377"/>
                  </a:lnTo>
                  <a:lnTo>
                    <a:pt x="1263856" y="623245"/>
                  </a:lnTo>
                  <a:lnTo>
                    <a:pt x="1257296" y="629806"/>
                  </a:lnTo>
                  <a:lnTo>
                    <a:pt x="1250736" y="638553"/>
                  </a:lnTo>
                  <a:lnTo>
                    <a:pt x="1248550" y="640740"/>
                  </a:lnTo>
                  <a:lnTo>
                    <a:pt x="1241990" y="640740"/>
                  </a:lnTo>
                  <a:lnTo>
                    <a:pt x="1241990" y="642927"/>
                  </a:lnTo>
                  <a:lnTo>
                    <a:pt x="1237617" y="645114"/>
                  </a:lnTo>
                  <a:lnTo>
                    <a:pt x="1235430" y="649487"/>
                  </a:lnTo>
                  <a:lnTo>
                    <a:pt x="1226684" y="658235"/>
                  </a:lnTo>
                  <a:lnTo>
                    <a:pt x="1217937" y="664795"/>
                  </a:lnTo>
                  <a:lnTo>
                    <a:pt x="1211378" y="671356"/>
                  </a:lnTo>
                  <a:lnTo>
                    <a:pt x="1204818" y="680103"/>
                  </a:lnTo>
                  <a:lnTo>
                    <a:pt x="1215751" y="756642"/>
                  </a:lnTo>
                  <a:lnTo>
                    <a:pt x="1224497" y="796005"/>
                  </a:lnTo>
                  <a:lnTo>
                    <a:pt x="1233244" y="837554"/>
                  </a:lnTo>
                  <a:lnTo>
                    <a:pt x="1241990" y="876917"/>
                  </a:lnTo>
                  <a:lnTo>
                    <a:pt x="1255110" y="940335"/>
                  </a:lnTo>
                  <a:lnTo>
                    <a:pt x="1259483" y="957830"/>
                  </a:lnTo>
                  <a:lnTo>
                    <a:pt x="1266043" y="977511"/>
                  </a:lnTo>
                  <a:lnTo>
                    <a:pt x="1268229" y="995006"/>
                  </a:lnTo>
                  <a:lnTo>
                    <a:pt x="1266043" y="1010314"/>
                  </a:lnTo>
                  <a:lnTo>
                    <a:pt x="1255110" y="1023435"/>
                  </a:lnTo>
                  <a:lnTo>
                    <a:pt x="1241990" y="1023435"/>
                  </a:lnTo>
                  <a:lnTo>
                    <a:pt x="1224497" y="1025622"/>
                  </a:lnTo>
                  <a:lnTo>
                    <a:pt x="1209191" y="1023435"/>
                  </a:lnTo>
                  <a:lnTo>
                    <a:pt x="1182952" y="1012501"/>
                  </a:lnTo>
                  <a:lnTo>
                    <a:pt x="1158899" y="995006"/>
                  </a:lnTo>
                  <a:lnTo>
                    <a:pt x="1132660" y="981885"/>
                  </a:lnTo>
                  <a:lnTo>
                    <a:pt x="1104234" y="970951"/>
                  </a:lnTo>
                  <a:lnTo>
                    <a:pt x="1058315" y="949083"/>
                  </a:lnTo>
                  <a:lnTo>
                    <a:pt x="1012397" y="925028"/>
                  </a:lnTo>
                  <a:lnTo>
                    <a:pt x="988344" y="914093"/>
                  </a:lnTo>
                  <a:lnTo>
                    <a:pt x="970851" y="903159"/>
                  </a:lnTo>
                  <a:lnTo>
                    <a:pt x="957732" y="898786"/>
                  </a:lnTo>
                  <a:lnTo>
                    <a:pt x="944612" y="892225"/>
                  </a:lnTo>
                  <a:lnTo>
                    <a:pt x="929306" y="883478"/>
                  </a:lnTo>
                  <a:lnTo>
                    <a:pt x="870268" y="852862"/>
                  </a:lnTo>
                  <a:lnTo>
                    <a:pt x="850588" y="839741"/>
                  </a:lnTo>
                  <a:lnTo>
                    <a:pt x="841842" y="835368"/>
                  </a:lnTo>
                  <a:lnTo>
                    <a:pt x="837469" y="835368"/>
                  </a:lnTo>
                  <a:lnTo>
                    <a:pt x="828722" y="830994"/>
                  </a:lnTo>
                  <a:lnTo>
                    <a:pt x="826536" y="828807"/>
                  </a:lnTo>
                  <a:lnTo>
                    <a:pt x="822162" y="826620"/>
                  </a:lnTo>
                  <a:lnTo>
                    <a:pt x="819976" y="824433"/>
                  </a:lnTo>
                  <a:lnTo>
                    <a:pt x="813416" y="822247"/>
                  </a:lnTo>
                  <a:lnTo>
                    <a:pt x="806856" y="817873"/>
                  </a:lnTo>
                  <a:lnTo>
                    <a:pt x="802483" y="815686"/>
                  </a:lnTo>
                  <a:lnTo>
                    <a:pt x="789363" y="811313"/>
                  </a:lnTo>
                  <a:lnTo>
                    <a:pt x="789363" y="804752"/>
                  </a:lnTo>
                  <a:lnTo>
                    <a:pt x="787177" y="798192"/>
                  </a:lnTo>
                  <a:lnTo>
                    <a:pt x="787177" y="791631"/>
                  </a:lnTo>
                  <a:lnTo>
                    <a:pt x="789363" y="785071"/>
                  </a:lnTo>
                  <a:lnTo>
                    <a:pt x="743445" y="815686"/>
                  </a:lnTo>
                  <a:lnTo>
                    <a:pt x="695339" y="848489"/>
                  </a:lnTo>
                  <a:lnTo>
                    <a:pt x="688780" y="855049"/>
                  </a:lnTo>
                  <a:lnTo>
                    <a:pt x="682220" y="859423"/>
                  </a:lnTo>
                  <a:lnTo>
                    <a:pt x="642861" y="874730"/>
                  </a:lnTo>
                  <a:lnTo>
                    <a:pt x="601316" y="881291"/>
                  </a:lnTo>
                  <a:lnTo>
                    <a:pt x="551024" y="885665"/>
                  </a:lnTo>
                  <a:lnTo>
                    <a:pt x="551024" y="890038"/>
                  </a:lnTo>
                  <a:lnTo>
                    <a:pt x="553210" y="892225"/>
                  </a:lnTo>
                  <a:lnTo>
                    <a:pt x="555397" y="896599"/>
                  </a:lnTo>
                  <a:lnTo>
                    <a:pt x="557584" y="898786"/>
                  </a:lnTo>
                  <a:lnTo>
                    <a:pt x="559770" y="903159"/>
                  </a:lnTo>
                  <a:lnTo>
                    <a:pt x="577263" y="931588"/>
                  </a:lnTo>
                  <a:lnTo>
                    <a:pt x="588196" y="964390"/>
                  </a:lnTo>
                  <a:lnTo>
                    <a:pt x="693153" y="992819"/>
                  </a:lnTo>
                  <a:lnTo>
                    <a:pt x="806856" y="1021248"/>
                  </a:lnTo>
                  <a:lnTo>
                    <a:pt x="846215" y="1032182"/>
                  </a:lnTo>
                  <a:lnTo>
                    <a:pt x="885574" y="1045303"/>
                  </a:lnTo>
                  <a:lnTo>
                    <a:pt x="944612" y="1062798"/>
                  </a:lnTo>
                  <a:lnTo>
                    <a:pt x="1005837" y="1080292"/>
                  </a:lnTo>
                  <a:lnTo>
                    <a:pt x="1069248" y="1093413"/>
                  </a:lnTo>
                  <a:lnTo>
                    <a:pt x="1091114" y="1097787"/>
                  </a:lnTo>
                  <a:lnTo>
                    <a:pt x="1115167" y="1106534"/>
                  </a:lnTo>
                  <a:lnTo>
                    <a:pt x="1137033" y="1113095"/>
                  </a:lnTo>
                  <a:lnTo>
                    <a:pt x="1172019" y="1117468"/>
                  </a:lnTo>
                  <a:lnTo>
                    <a:pt x="1187325" y="1117468"/>
                  </a:lnTo>
                  <a:lnTo>
                    <a:pt x="1193885" y="1115282"/>
                  </a:lnTo>
                  <a:lnTo>
                    <a:pt x="1198258" y="1110908"/>
                  </a:lnTo>
                  <a:lnTo>
                    <a:pt x="1211378" y="1106534"/>
                  </a:lnTo>
                  <a:lnTo>
                    <a:pt x="1241990" y="1084666"/>
                  </a:lnTo>
                  <a:lnTo>
                    <a:pt x="1268229" y="1058424"/>
                  </a:lnTo>
                  <a:lnTo>
                    <a:pt x="1296655" y="1034369"/>
                  </a:lnTo>
                  <a:lnTo>
                    <a:pt x="1325081" y="1012501"/>
                  </a:lnTo>
                  <a:lnTo>
                    <a:pt x="1338200" y="990632"/>
                  </a:lnTo>
                  <a:lnTo>
                    <a:pt x="1344760" y="964390"/>
                  </a:lnTo>
                  <a:lnTo>
                    <a:pt x="1342574" y="935962"/>
                  </a:lnTo>
                  <a:lnTo>
                    <a:pt x="1338200" y="905346"/>
                  </a:lnTo>
                  <a:lnTo>
                    <a:pt x="1311961" y="820060"/>
                  </a:lnTo>
                  <a:lnTo>
                    <a:pt x="1307588" y="798192"/>
                  </a:lnTo>
                  <a:lnTo>
                    <a:pt x="1303215" y="789444"/>
                  </a:lnTo>
                  <a:lnTo>
                    <a:pt x="1294468" y="754455"/>
                  </a:lnTo>
                  <a:lnTo>
                    <a:pt x="1294468" y="734774"/>
                  </a:lnTo>
                  <a:lnTo>
                    <a:pt x="1296655" y="712905"/>
                  </a:lnTo>
                  <a:lnTo>
                    <a:pt x="1298842" y="706345"/>
                  </a:lnTo>
                  <a:lnTo>
                    <a:pt x="1298842" y="695411"/>
                  </a:lnTo>
                  <a:lnTo>
                    <a:pt x="1301028" y="691037"/>
                  </a:lnTo>
                  <a:lnTo>
                    <a:pt x="1303215" y="684477"/>
                  </a:lnTo>
                  <a:lnTo>
                    <a:pt x="1311961" y="675729"/>
                  </a:lnTo>
                  <a:lnTo>
                    <a:pt x="1316334" y="673542"/>
                  </a:lnTo>
                  <a:lnTo>
                    <a:pt x="1325081" y="664795"/>
                  </a:lnTo>
                  <a:lnTo>
                    <a:pt x="1327267" y="658235"/>
                  </a:lnTo>
                  <a:lnTo>
                    <a:pt x="1340387" y="649487"/>
                  </a:lnTo>
                  <a:lnTo>
                    <a:pt x="1344760" y="642927"/>
                  </a:lnTo>
                  <a:lnTo>
                    <a:pt x="1346947" y="638553"/>
                  </a:lnTo>
                  <a:lnTo>
                    <a:pt x="1375373" y="614498"/>
                  </a:lnTo>
                  <a:lnTo>
                    <a:pt x="1401612" y="588256"/>
                  </a:lnTo>
                  <a:lnTo>
                    <a:pt x="1456277" y="546706"/>
                  </a:lnTo>
                  <a:lnTo>
                    <a:pt x="1565607" y="454860"/>
                  </a:lnTo>
                  <a:lnTo>
                    <a:pt x="1591846" y="432991"/>
                  </a:lnTo>
                  <a:lnTo>
                    <a:pt x="1620272" y="411123"/>
                  </a:lnTo>
                  <a:lnTo>
                    <a:pt x="1661818" y="369573"/>
                  </a:lnTo>
                  <a:lnTo>
                    <a:pt x="1727416" y="317090"/>
                  </a:lnTo>
                  <a:lnTo>
                    <a:pt x="1758028" y="284287"/>
                  </a:lnTo>
                  <a:lnTo>
                    <a:pt x="1793014" y="247111"/>
                  </a:lnTo>
                  <a:lnTo>
                    <a:pt x="1814880" y="223056"/>
                  </a:lnTo>
                  <a:lnTo>
                    <a:pt x="1836746" y="196814"/>
                  </a:lnTo>
                  <a:lnTo>
                    <a:pt x="1854239" y="172759"/>
                  </a:lnTo>
                  <a:lnTo>
                    <a:pt x="1865172" y="150891"/>
                  </a:lnTo>
                  <a:lnTo>
                    <a:pt x="1871731" y="126836"/>
                  </a:lnTo>
                  <a:lnTo>
                    <a:pt x="1876105" y="98407"/>
                  </a:lnTo>
                  <a:lnTo>
                    <a:pt x="1876105" y="96220"/>
                  </a:lnTo>
                  <a:lnTo>
                    <a:pt x="1871731" y="96220"/>
                  </a:lnTo>
                  <a:lnTo>
                    <a:pt x="1871731" y="98407"/>
                  </a:lnTo>
                  <a:lnTo>
                    <a:pt x="1869545" y="98407"/>
                  </a:lnTo>
                  <a:lnTo>
                    <a:pt x="1869545" y="94033"/>
                  </a:lnTo>
                  <a:lnTo>
                    <a:pt x="1871731" y="91846"/>
                  </a:lnTo>
                  <a:lnTo>
                    <a:pt x="1873918" y="91846"/>
                  </a:lnTo>
                  <a:lnTo>
                    <a:pt x="1876105" y="89659"/>
                  </a:lnTo>
                  <a:lnTo>
                    <a:pt x="1869545" y="65604"/>
                  </a:lnTo>
                  <a:lnTo>
                    <a:pt x="1856425" y="45923"/>
                  </a:lnTo>
                  <a:lnTo>
                    <a:pt x="1836746" y="32802"/>
                  </a:lnTo>
                  <a:lnTo>
                    <a:pt x="1812693" y="26241"/>
                  </a:lnTo>
                  <a:lnTo>
                    <a:pt x="1784267" y="26241"/>
                  </a:lnTo>
                  <a:lnTo>
                    <a:pt x="1784267" y="28428"/>
                  </a:lnTo>
                  <a:lnTo>
                    <a:pt x="1793014" y="37176"/>
                  </a:lnTo>
                  <a:lnTo>
                    <a:pt x="1801760" y="41549"/>
                  </a:lnTo>
                  <a:lnTo>
                    <a:pt x="1803947" y="45923"/>
                  </a:lnTo>
                  <a:lnTo>
                    <a:pt x="1808320" y="50297"/>
                  </a:lnTo>
                  <a:lnTo>
                    <a:pt x="1810506" y="54670"/>
                  </a:lnTo>
                  <a:lnTo>
                    <a:pt x="1814880" y="56857"/>
                  </a:lnTo>
                  <a:lnTo>
                    <a:pt x="1814880" y="63418"/>
                  </a:lnTo>
                  <a:lnTo>
                    <a:pt x="1817066" y="67791"/>
                  </a:lnTo>
                  <a:lnTo>
                    <a:pt x="1819253" y="74352"/>
                  </a:lnTo>
                  <a:lnTo>
                    <a:pt x="1819253" y="80912"/>
                  </a:lnTo>
                  <a:lnTo>
                    <a:pt x="1817066" y="85286"/>
                  </a:lnTo>
                  <a:lnTo>
                    <a:pt x="1814880" y="87473"/>
                  </a:lnTo>
                  <a:lnTo>
                    <a:pt x="1810506" y="89659"/>
                  </a:lnTo>
                  <a:lnTo>
                    <a:pt x="1808320" y="91846"/>
                  </a:lnTo>
                  <a:lnTo>
                    <a:pt x="1793014" y="91846"/>
                  </a:lnTo>
                  <a:lnTo>
                    <a:pt x="1784267" y="85286"/>
                  </a:lnTo>
                  <a:lnTo>
                    <a:pt x="1775521" y="74352"/>
                  </a:lnTo>
                  <a:lnTo>
                    <a:pt x="1768961" y="61231"/>
                  </a:lnTo>
                  <a:lnTo>
                    <a:pt x="1764588" y="45923"/>
                  </a:lnTo>
                  <a:lnTo>
                    <a:pt x="1758028" y="32802"/>
                  </a:lnTo>
                  <a:lnTo>
                    <a:pt x="1751468" y="24055"/>
                  </a:lnTo>
                  <a:lnTo>
                    <a:pt x="1703363" y="24055"/>
                  </a:lnTo>
                  <a:lnTo>
                    <a:pt x="1657444" y="21868"/>
                  </a:lnTo>
                  <a:close/>
                  <a:moveTo>
                    <a:pt x="1609339" y="26241"/>
                  </a:moveTo>
                  <a:lnTo>
                    <a:pt x="1618085" y="48110"/>
                  </a:lnTo>
                  <a:lnTo>
                    <a:pt x="1639952" y="87473"/>
                  </a:lnTo>
                  <a:lnTo>
                    <a:pt x="1659631" y="87473"/>
                  </a:lnTo>
                  <a:lnTo>
                    <a:pt x="1674937" y="83099"/>
                  </a:lnTo>
                  <a:lnTo>
                    <a:pt x="1690243" y="80912"/>
                  </a:lnTo>
                  <a:lnTo>
                    <a:pt x="1681497" y="63418"/>
                  </a:lnTo>
                  <a:lnTo>
                    <a:pt x="1666191" y="45923"/>
                  </a:lnTo>
                  <a:lnTo>
                    <a:pt x="1650885" y="34989"/>
                  </a:lnTo>
                  <a:lnTo>
                    <a:pt x="1637765" y="32802"/>
                  </a:lnTo>
                  <a:lnTo>
                    <a:pt x="1622459" y="30615"/>
                  </a:lnTo>
                  <a:lnTo>
                    <a:pt x="1609339" y="26241"/>
                  </a:lnTo>
                  <a:close/>
                  <a:moveTo>
                    <a:pt x="1775521" y="37176"/>
                  </a:moveTo>
                  <a:lnTo>
                    <a:pt x="1782081" y="59044"/>
                  </a:lnTo>
                  <a:lnTo>
                    <a:pt x="1793014" y="80912"/>
                  </a:lnTo>
                  <a:lnTo>
                    <a:pt x="1801760" y="80912"/>
                  </a:lnTo>
                  <a:lnTo>
                    <a:pt x="1806133" y="78725"/>
                  </a:lnTo>
                  <a:lnTo>
                    <a:pt x="1801760" y="59044"/>
                  </a:lnTo>
                  <a:lnTo>
                    <a:pt x="1790827" y="45923"/>
                  </a:lnTo>
                  <a:lnTo>
                    <a:pt x="1775521" y="37176"/>
                  </a:lnTo>
                  <a:close/>
                  <a:moveTo>
                    <a:pt x="1259483" y="129022"/>
                  </a:moveTo>
                  <a:lnTo>
                    <a:pt x="1298842" y="142143"/>
                  </a:lnTo>
                  <a:lnTo>
                    <a:pt x="1333827" y="159638"/>
                  </a:lnTo>
                  <a:lnTo>
                    <a:pt x="1360066" y="142143"/>
                  </a:lnTo>
                  <a:lnTo>
                    <a:pt x="1386306" y="129022"/>
                  </a:lnTo>
                  <a:lnTo>
                    <a:pt x="1414732" y="115901"/>
                  </a:lnTo>
                  <a:lnTo>
                    <a:pt x="1436598" y="96220"/>
                  </a:lnTo>
                  <a:lnTo>
                    <a:pt x="1375373" y="65604"/>
                  </a:lnTo>
                  <a:lnTo>
                    <a:pt x="1370999" y="65604"/>
                  </a:lnTo>
                  <a:lnTo>
                    <a:pt x="1364440" y="67791"/>
                  </a:lnTo>
                  <a:lnTo>
                    <a:pt x="1360066" y="69978"/>
                  </a:lnTo>
                  <a:lnTo>
                    <a:pt x="1355693" y="74352"/>
                  </a:lnTo>
                  <a:lnTo>
                    <a:pt x="1346947" y="78725"/>
                  </a:lnTo>
                  <a:lnTo>
                    <a:pt x="1329454" y="91846"/>
                  </a:lnTo>
                  <a:lnTo>
                    <a:pt x="1322894" y="96220"/>
                  </a:lnTo>
                  <a:lnTo>
                    <a:pt x="1301028" y="107154"/>
                  </a:lnTo>
                  <a:lnTo>
                    <a:pt x="1279162" y="115901"/>
                  </a:lnTo>
                  <a:lnTo>
                    <a:pt x="1259483" y="129022"/>
                  </a:lnTo>
                  <a:close/>
                  <a:moveTo>
                    <a:pt x="1344760" y="164012"/>
                  </a:moveTo>
                  <a:lnTo>
                    <a:pt x="1364440" y="177133"/>
                  </a:lnTo>
                  <a:lnTo>
                    <a:pt x="1384119" y="185880"/>
                  </a:lnTo>
                  <a:lnTo>
                    <a:pt x="1403798" y="196814"/>
                  </a:lnTo>
                  <a:lnTo>
                    <a:pt x="1421291" y="209935"/>
                  </a:lnTo>
                  <a:lnTo>
                    <a:pt x="1445344" y="258045"/>
                  </a:lnTo>
                  <a:lnTo>
                    <a:pt x="1451904" y="277727"/>
                  </a:lnTo>
                  <a:lnTo>
                    <a:pt x="1458464" y="303969"/>
                  </a:lnTo>
                  <a:lnTo>
                    <a:pt x="1497822" y="282100"/>
                  </a:lnTo>
                  <a:lnTo>
                    <a:pt x="1537181" y="258045"/>
                  </a:lnTo>
                  <a:lnTo>
                    <a:pt x="1541554" y="253672"/>
                  </a:lnTo>
                  <a:lnTo>
                    <a:pt x="1554674" y="249298"/>
                  </a:lnTo>
                  <a:lnTo>
                    <a:pt x="1559047" y="247111"/>
                  </a:lnTo>
                  <a:lnTo>
                    <a:pt x="1563420" y="242737"/>
                  </a:lnTo>
                  <a:lnTo>
                    <a:pt x="1567794" y="233990"/>
                  </a:lnTo>
                  <a:lnTo>
                    <a:pt x="1567794" y="227430"/>
                  </a:lnTo>
                  <a:lnTo>
                    <a:pt x="1565607" y="220869"/>
                  </a:lnTo>
                  <a:lnTo>
                    <a:pt x="1552487" y="201188"/>
                  </a:lnTo>
                  <a:lnTo>
                    <a:pt x="1543741" y="183693"/>
                  </a:lnTo>
                  <a:lnTo>
                    <a:pt x="1541554" y="174946"/>
                  </a:lnTo>
                  <a:lnTo>
                    <a:pt x="1537181" y="168385"/>
                  </a:lnTo>
                  <a:lnTo>
                    <a:pt x="1517502" y="146517"/>
                  </a:lnTo>
                  <a:lnTo>
                    <a:pt x="1495636" y="131209"/>
                  </a:lnTo>
                  <a:lnTo>
                    <a:pt x="1469397" y="118088"/>
                  </a:lnTo>
                  <a:lnTo>
                    <a:pt x="1447531" y="102780"/>
                  </a:lnTo>
                  <a:lnTo>
                    <a:pt x="1423478" y="120275"/>
                  </a:lnTo>
                  <a:lnTo>
                    <a:pt x="1397239" y="133396"/>
                  </a:lnTo>
                  <a:lnTo>
                    <a:pt x="1344760" y="164012"/>
                  </a:lnTo>
                  <a:close/>
                  <a:moveTo>
                    <a:pt x="1644325" y="122462"/>
                  </a:moveTo>
                  <a:lnTo>
                    <a:pt x="1650885" y="146517"/>
                  </a:lnTo>
                  <a:lnTo>
                    <a:pt x="1657444" y="166198"/>
                  </a:lnTo>
                  <a:lnTo>
                    <a:pt x="1668377" y="159638"/>
                  </a:lnTo>
                  <a:lnTo>
                    <a:pt x="1679310" y="150891"/>
                  </a:lnTo>
                  <a:lnTo>
                    <a:pt x="1688057" y="139956"/>
                  </a:lnTo>
                  <a:lnTo>
                    <a:pt x="1674937" y="133396"/>
                  </a:lnTo>
                  <a:lnTo>
                    <a:pt x="1661818" y="124649"/>
                  </a:lnTo>
                  <a:lnTo>
                    <a:pt x="1644325" y="122462"/>
                  </a:lnTo>
                  <a:close/>
                  <a:moveTo>
                    <a:pt x="1091114" y="225243"/>
                  </a:moveTo>
                  <a:lnTo>
                    <a:pt x="1143593" y="242737"/>
                  </a:lnTo>
                  <a:lnTo>
                    <a:pt x="1165459" y="255858"/>
                  </a:lnTo>
                  <a:lnTo>
                    <a:pt x="1204818" y="233990"/>
                  </a:lnTo>
                  <a:lnTo>
                    <a:pt x="1246363" y="212122"/>
                  </a:lnTo>
                  <a:lnTo>
                    <a:pt x="1285722" y="190254"/>
                  </a:lnTo>
                  <a:lnTo>
                    <a:pt x="1320708" y="164012"/>
                  </a:lnTo>
                  <a:lnTo>
                    <a:pt x="1298842" y="155264"/>
                  </a:lnTo>
                  <a:lnTo>
                    <a:pt x="1279162" y="144330"/>
                  </a:lnTo>
                  <a:lnTo>
                    <a:pt x="1255110" y="137770"/>
                  </a:lnTo>
                  <a:lnTo>
                    <a:pt x="1252923" y="137770"/>
                  </a:lnTo>
                  <a:lnTo>
                    <a:pt x="1250736" y="135583"/>
                  </a:lnTo>
                  <a:lnTo>
                    <a:pt x="1200445" y="168385"/>
                  </a:lnTo>
                  <a:lnTo>
                    <a:pt x="1091114" y="225243"/>
                  </a:lnTo>
                  <a:close/>
                  <a:moveTo>
                    <a:pt x="1279162" y="408936"/>
                  </a:moveTo>
                  <a:lnTo>
                    <a:pt x="1318521" y="384881"/>
                  </a:lnTo>
                  <a:lnTo>
                    <a:pt x="1360066" y="356452"/>
                  </a:lnTo>
                  <a:lnTo>
                    <a:pt x="1388492" y="341145"/>
                  </a:lnTo>
                  <a:lnTo>
                    <a:pt x="1416918" y="328024"/>
                  </a:lnTo>
                  <a:lnTo>
                    <a:pt x="1445344" y="310529"/>
                  </a:lnTo>
                  <a:lnTo>
                    <a:pt x="1436598" y="268979"/>
                  </a:lnTo>
                  <a:lnTo>
                    <a:pt x="1421291" y="231803"/>
                  </a:lnTo>
                  <a:lnTo>
                    <a:pt x="1399425" y="203374"/>
                  </a:lnTo>
                  <a:lnTo>
                    <a:pt x="1377559" y="192440"/>
                  </a:lnTo>
                  <a:lnTo>
                    <a:pt x="1357880" y="181506"/>
                  </a:lnTo>
                  <a:lnTo>
                    <a:pt x="1336014" y="170572"/>
                  </a:lnTo>
                  <a:lnTo>
                    <a:pt x="1331641" y="170572"/>
                  </a:lnTo>
                  <a:lnTo>
                    <a:pt x="1322894" y="174946"/>
                  </a:lnTo>
                  <a:lnTo>
                    <a:pt x="1314148" y="183693"/>
                  </a:lnTo>
                  <a:lnTo>
                    <a:pt x="1309775" y="185880"/>
                  </a:lnTo>
                  <a:lnTo>
                    <a:pt x="1294468" y="194627"/>
                  </a:lnTo>
                  <a:lnTo>
                    <a:pt x="1281349" y="201188"/>
                  </a:lnTo>
                  <a:lnTo>
                    <a:pt x="1270416" y="212122"/>
                  </a:lnTo>
                  <a:lnTo>
                    <a:pt x="1244177" y="223056"/>
                  </a:lnTo>
                  <a:lnTo>
                    <a:pt x="1222311" y="233990"/>
                  </a:lnTo>
                  <a:lnTo>
                    <a:pt x="1198258" y="249298"/>
                  </a:lnTo>
                  <a:lnTo>
                    <a:pt x="1196071" y="249298"/>
                  </a:lnTo>
                  <a:lnTo>
                    <a:pt x="1193885" y="251485"/>
                  </a:lnTo>
                  <a:lnTo>
                    <a:pt x="1189511" y="253672"/>
                  </a:lnTo>
                  <a:lnTo>
                    <a:pt x="1182952" y="255858"/>
                  </a:lnTo>
                  <a:lnTo>
                    <a:pt x="1178578" y="258045"/>
                  </a:lnTo>
                  <a:lnTo>
                    <a:pt x="1174205" y="262419"/>
                  </a:lnTo>
                  <a:lnTo>
                    <a:pt x="1178578" y="266792"/>
                  </a:lnTo>
                  <a:lnTo>
                    <a:pt x="1182952" y="268979"/>
                  </a:lnTo>
                  <a:lnTo>
                    <a:pt x="1187325" y="273353"/>
                  </a:lnTo>
                  <a:lnTo>
                    <a:pt x="1193885" y="277727"/>
                  </a:lnTo>
                  <a:lnTo>
                    <a:pt x="1198258" y="282100"/>
                  </a:lnTo>
                  <a:lnTo>
                    <a:pt x="1202631" y="284287"/>
                  </a:lnTo>
                  <a:lnTo>
                    <a:pt x="1204818" y="286474"/>
                  </a:lnTo>
                  <a:lnTo>
                    <a:pt x="1213564" y="290848"/>
                  </a:lnTo>
                  <a:lnTo>
                    <a:pt x="1222311" y="297408"/>
                  </a:lnTo>
                  <a:lnTo>
                    <a:pt x="1228870" y="303969"/>
                  </a:lnTo>
                  <a:lnTo>
                    <a:pt x="1235430" y="308342"/>
                  </a:lnTo>
                  <a:lnTo>
                    <a:pt x="1257296" y="336771"/>
                  </a:lnTo>
                  <a:lnTo>
                    <a:pt x="1270416" y="371760"/>
                  </a:lnTo>
                  <a:lnTo>
                    <a:pt x="1279162" y="408936"/>
                  </a:lnTo>
                  <a:close/>
                  <a:moveTo>
                    <a:pt x="929306" y="308342"/>
                  </a:moveTo>
                  <a:lnTo>
                    <a:pt x="948985" y="325837"/>
                  </a:lnTo>
                  <a:lnTo>
                    <a:pt x="975225" y="338958"/>
                  </a:lnTo>
                  <a:lnTo>
                    <a:pt x="999277" y="354266"/>
                  </a:lnTo>
                  <a:lnTo>
                    <a:pt x="1036449" y="330210"/>
                  </a:lnTo>
                  <a:lnTo>
                    <a:pt x="1115167" y="286474"/>
                  </a:lnTo>
                  <a:lnTo>
                    <a:pt x="1152339" y="260232"/>
                  </a:lnTo>
                  <a:lnTo>
                    <a:pt x="1128287" y="249298"/>
                  </a:lnTo>
                  <a:lnTo>
                    <a:pt x="1102047" y="240551"/>
                  </a:lnTo>
                  <a:lnTo>
                    <a:pt x="1073622" y="236177"/>
                  </a:lnTo>
                  <a:lnTo>
                    <a:pt x="1056129" y="240551"/>
                  </a:lnTo>
                  <a:lnTo>
                    <a:pt x="1038636" y="251485"/>
                  </a:lnTo>
                  <a:lnTo>
                    <a:pt x="1029890" y="255858"/>
                  </a:lnTo>
                  <a:lnTo>
                    <a:pt x="1018957" y="258045"/>
                  </a:lnTo>
                  <a:lnTo>
                    <a:pt x="1010210" y="262419"/>
                  </a:lnTo>
                  <a:lnTo>
                    <a:pt x="983971" y="277727"/>
                  </a:lnTo>
                  <a:lnTo>
                    <a:pt x="959918" y="290848"/>
                  </a:lnTo>
                  <a:lnTo>
                    <a:pt x="953358" y="295221"/>
                  </a:lnTo>
                  <a:lnTo>
                    <a:pt x="944612" y="297408"/>
                  </a:lnTo>
                  <a:lnTo>
                    <a:pt x="938052" y="299595"/>
                  </a:lnTo>
                  <a:lnTo>
                    <a:pt x="929306" y="308342"/>
                  </a:lnTo>
                  <a:close/>
                  <a:moveTo>
                    <a:pt x="1008024" y="358639"/>
                  </a:moveTo>
                  <a:lnTo>
                    <a:pt x="1040823" y="380508"/>
                  </a:lnTo>
                  <a:lnTo>
                    <a:pt x="1069248" y="402376"/>
                  </a:lnTo>
                  <a:lnTo>
                    <a:pt x="1084555" y="430805"/>
                  </a:lnTo>
                  <a:lnTo>
                    <a:pt x="1097674" y="465794"/>
                  </a:lnTo>
                  <a:lnTo>
                    <a:pt x="1104234" y="502970"/>
                  </a:lnTo>
                  <a:lnTo>
                    <a:pt x="1143593" y="481102"/>
                  </a:lnTo>
                  <a:lnTo>
                    <a:pt x="1180765" y="457046"/>
                  </a:lnTo>
                  <a:lnTo>
                    <a:pt x="1222311" y="435178"/>
                  </a:lnTo>
                  <a:lnTo>
                    <a:pt x="1266043" y="417684"/>
                  </a:lnTo>
                  <a:lnTo>
                    <a:pt x="1263856" y="406749"/>
                  </a:lnTo>
                  <a:lnTo>
                    <a:pt x="1263856" y="391442"/>
                  </a:lnTo>
                  <a:lnTo>
                    <a:pt x="1261669" y="376134"/>
                  </a:lnTo>
                  <a:lnTo>
                    <a:pt x="1250736" y="349892"/>
                  </a:lnTo>
                  <a:lnTo>
                    <a:pt x="1235430" y="325837"/>
                  </a:lnTo>
                  <a:lnTo>
                    <a:pt x="1233244" y="319276"/>
                  </a:lnTo>
                  <a:lnTo>
                    <a:pt x="1228870" y="314903"/>
                  </a:lnTo>
                  <a:lnTo>
                    <a:pt x="1226684" y="310529"/>
                  </a:lnTo>
                  <a:lnTo>
                    <a:pt x="1217937" y="306155"/>
                  </a:lnTo>
                  <a:lnTo>
                    <a:pt x="1215751" y="303969"/>
                  </a:lnTo>
                  <a:lnTo>
                    <a:pt x="1211378" y="301782"/>
                  </a:lnTo>
                  <a:lnTo>
                    <a:pt x="1163272" y="266792"/>
                  </a:lnTo>
                  <a:lnTo>
                    <a:pt x="1086741" y="312716"/>
                  </a:lnTo>
                  <a:lnTo>
                    <a:pt x="1008024" y="358639"/>
                  </a:lnTo>
                  <a:close/>
                  <a:moveTo>
                    <a:pt x="741258" y="422057"/>
                  </a:moveTo>
                  <a:lnTo>
                    <a:pt x="765311" y="432991"/>
                  </a:lnTo>
                  <a:lnTo>
                    <a:pt x="791550" y="441739"/>
                  </a:lnTo>
                  <a:lnTo>
                    <a:pt x="813416" y="454860"/>
                  </a:lnTo>
                  <a:lnTo>
                    <a:pt x="872454" y="426431"/>
                  </a:lnTo>
                  <a:lnTo>
                    <a:pt x="986158" y="360826"/>
                  </a:lnTo>
                  <a:lnTo>
                    <a:pt x="959918" y="343331"/>
                  </a:lnTo>
                  <a:lnTo>
                    <a:pt x="929306" y="325837"/>
                  </a:lnTo>
                  <a:lnTo>
                    <a:pt x="924933" y="325837"/>
                  </a:lnTo>
                  <a:lnTo>
                    <a:pt x="920559" y="323650"/>
                  </a:lnTo>
                  <a:lnTo>
                    <a:pt x="916186" y="323650"/>
                  </a:lnTo>
                  <a:lnTo>
                    <a:pt x="911813" y="321463"/>
                  </a:lnTo>
                  <a:lnTo>
                    <a:pt x="909626" y="319276"/>
                  </a:lnTo>
                  <a:lnTo>
                    <a:pt x="909626" y="314903"/>
                  </a:lnTo>
                  <a:lnTo>
                    <a:pt x="806856" y="367387"/>
                  </a:lnTo>
                  <a:lnTo>
                    <a:pt x="804670" y="367387"/>
                  </a:lnTo>
                  <a:lnTo>
                    <a:pt x="804670" y="371760"/>
                  </a:lnTo>
                  <a:lnTo>
                    <a:pt x="802483" y="373947"/>
                  </a:lnTo>
                  <a:lnTo>
                    <a:pt x="769684" y="393628"/>
                  </a:lnTo>
                  <a:lnTo>
                    <a:pt x="741258" y="422057"/>
                  </a:lnTo>
                  <a:close/>
                  <a:moveTo>
                    <a:pt x="290818" y="422057"/>
                  </a:moveTo>
                  <a:lnTo>
                    <a:pt x="301751" y="415497"/>
                  </a:lnTo>
                  <a:lnTo>
                    <a:pt x="310497" y="406749"/>
                  </a:lnTo>
                  <a:lnTo>
                    <a:pt x="321431" y="400189"/>
                  </a:lnTo>
                  <a:lnTo>
                    <a:pt x="332364" y="398002"/>
                  </a:lnTo>
                  <a:lnTo>
                    <a:pt x="341110" y="402376"/>
                  </a:lnTo>
                  <a:lnTo>
                    <a:pt x="347670" y="406749"/>
                  </a:lnTo>
                  <a:lnTo>
                    <a:pt x="352043" y="411123"/>
                  </a:lnTo>
                  <a:lnTo>
                    <a:pt x="356416" y="417684"/>
                  </a:lnTo>
                  <a:lnTo>
                    <a:pt x="360789" y="422057"/>
                  </a:lnTo>
                  <a:lnTo>
                    <a:pt x="384842" y="450486"/>
                  </a:lnTo>
                  <a:lnTo>
                    <a:pt x="406708" y="483288"/>
                  </a:lnTo>
                  <a:lnTo>
                    <a:pt x="428574" y="509530"/>
                  </a:lnTo>
                  <a:lnTo>
                    <a:pt x="446067" y="537959"/>
                  </a:lnTo>
                  <a:lnTo>
                    <a:pt x="465746" y="568575"/>
                  </a:lnTo>
                  <a:lnTo>
                    <a:pt x="426387" y="607938"/>
                  </a:lnTo>
                  <a:lnTo>
                    <a:pt x="408895" y="629806"/>
                  </a:lnTo>
                  <a:lnTo>
                    <a:pt x="397962" y="656048"/>
                  </a:lnTo>
                  <a:lnTo>
                    <a:pt x="441694" y="682290"/>
                  </a:lnTo>
                  <a:lnTo>
                    <a:pt x="461373" y="697597"/>
                  </a:lnTo>
                  <a:lnTo>
                    <a:pt x="478866" y="671356"/>
                  </a:lnTo>
                  <a:lnTo>
                    <a:pt x="481052" y="656048"/>
                  </a:lnTo>
                  <a:lnTo>
                    <a:pt x="491985" y="640740"/>
                  </a:lnTo>
                  <a:lnTo>
                    <a:pt x="509478" y="629806"/>
                  </a:lnTo>
                  <a:lnTo>
                    <a:pt x="526971" y="621059"/>
                  </a:lnTo>
                  <a:lnTo>
                    <a:pt x="548837" y="614498"/>
                  </a:lnTo>
                  <a:lnTo>
                    <a:pt x="566330" y="603564"/>
                  </a:lnTo>
                  <a:lnTo>
                    <a:pt x="605689" y="588256"/>
                  </a:lnTo>
                  <a:lnTo>
                    <a:pt x="647234" y="570761"/>
                  </a:lnTo>
                  <a:lnTo>
                    <a:pt x="690966" y="557641"/>
                  </a:lnTo>
                  <a:lnTo>
                    <a:pt x="693153" y="551080"/>
                  </a:lnTo>
                  <a:lnTo>
                    <a:pt x="695339" y="542333"/>
                  </a:lnTo>
                  <a:lnTo>
                    <a:pt x="695339" y="533585"/>
                  </a:lnTo>
                  <a:lnTo>
                    <a:pt x="697526" y="524838"/>
                  </a:lnTo>
                  <a:lnTo>
                    <a:pt x="695339" y="522651"/>
                  </a:lnTo>
                  <a:lnTo>
                    <a:pt x="693153" y="518278"/>
                  </a:lnTo>
                  <a:lnTo>
                    <a:pt x="690966" y="516091"/>
                  </a:lnTo>
                  <a:lnTo>
                    <a:pt x="690966" y="511717"/>
                  </a:lnTo>
                  <a:lnTo>
                    <a:pt x="693153" y="507343"/>
                  </a:lnTo>
                  <a:lnTo>
                    <a:pt x="664727" y="489849"/>
                  </a:lnTo>
                  <a:lnTo>
                    <a:pt x="638488" y="472354"/>
                  </a:lnTo>
                  <a:lnTo>
                    <a:pt x="610062" y="454860"/>
                  </a:lnTo>
                  <a:lnTo>
                    <a:pt x="579450" y="443926"/>
                  </a:lnTo>
                  <a:lnTo>
                    <a:pt x="575076" y="439552"/>
                  </a:lnTo>
                  <a:lnTo>
                    <a:pt x="575076" y="432991"/>
                  </a:lnTo>
                  <a:lnTo>
                    <a:pt x="553210" y="419870"/>
                  </a:lnTo>
                  <a:lnTo>
                    <a:pt x="533531" y="408936"/>
                  </a:lnTo>
                  <a:lnTo>
                    <a:pt x="511665" y="393628"/>
                  </a:lnTo>
                  <a:lnTo>
                    <a:pt x="491985" y="380508"/>
                  </a:lnTo>
                  <a:lnTo>
                    <a:pt x="467933" y="367387"/>
                  </a:lnTo>
                  <a:lnTo>
                    <a:pt x="446067" y="356452"/>
                  </a:lnTo>
                  <a:lnTo>
                    <a:pt x="432947" y="347705"/>
                  </a:lnTo>
                  <a:lnTo>
                    <a:pt x="419828" y="336771"/>
                  </a:lnTo>
                  <a:lnTo>
                    <a:pt x="408895" y="325837"/>
                  </a:lnTo>
                  <a:lnTo>
                    <a:pt x="393588" y="319276"/>
                  </a:lnTo>
                  <a:lnTo>
                    <a:pt x="376096" y="317090"/>
                  </a:lnTo>
                  <a:lnTo>
                    <a:pt x="327990" y="347705"/>
                  </a:lnTo>
                  <a:lnTo>
                    <a:pt x="303938" y="360826"/>
                  </a:lnTo>
                  <a:lnTo>
                    <a:pt x="279885" y="378321"/>
                  </a:lnTo>
                  <a:lnTo>
                    <a:pt x="279885" y="393628"/>
                  </a:lnTo>
                  <a:lnTo>
                    <a:pt x="284258" y="408936"/>
                  </a:lnTo>
                  <a:lnTo>
                    <a:pt x="290818" y="422057"/>
                  </a:lnTo>
                  <a:close/>
                  <a:moveTo>
                    <a:pt x="15306" y="408936"/>
                  </a:moveTo>
                  <a:lnTo>
                    <a:pt x="21866" y="426431"/>
                  </a:lnTo>
                  <a:lnTo>
                    <a:pt x="43732" y="452673"/>
                  </a:lnTo>
                  <a:lnTo>
                    <a:pt x="56852" y="465794"/>
                  </a:lnTo>
                  <a:lnTo>
                    <a:pt x="102770" y="516091"/>
                  </a:lnTo>
                  <a:lnTo>
                    <a:pt x="124636" y="542333"/>
                  </a:lnTo>
                  <a:lnTo>
                    <a:pt x="146502" y="570761"/>
                  </a:lnTo>
                  <a:lnTo>
                    <a:pt x="168368" y="594817"/>
                  </a:lnTo>
                  <a:lnTo>
                    <a:pt x="188048" y="616685"/>
                  </a:lnTo>
                  <a:lnTo>
                    <a:pt x="209914" y="640740"/>
                  </a:lnTo>
                  <a:lnTo>
                    <a:pt x="218660" y="651674"/>
                  </a:lnTo>
                  <a:lnTo>
                    <a:pt x="227407" y="664795"/>
                  </a:lnTo>
                  <a:lnTo>
                    <a:pt x="238340" y="677916"/>
                  </a:lnTo>
                  <a:lnTo>
                    <a:pt x="247086" y="682290"/>
                  </a:lnTo>
                  <a:lnTo>
                    <a:pt x="258019" y="680103"/>
                  </a:lnTo>
                  <a:lnTo>
                    <a:pt x="264579" y="671356"/>
                  </a:lnTo>
                  <a:lnTo>
                    <a:pt x="273325" y="662608"/>
                  </a:lnTo>
                  <a:lnTo>
                    <a:pt x="284258" y="660421"/>
                  </a:lnTo>
                  <a:lnTo>
                    <a:pt x="279885" y="653861"/>
                  </a:lnTo>
                  <a:lnTo>
                    <a:pt x="273325" y="647300"/>
                  </a:lnTo>
                  <a:lnTo>
                    <a:pt x="264579" y="640740"/>
                  </a:lnTo>
                  <a:lnTo>
                    <a:pt x="251459" y="627619"/>
                  </a:lnTo>
                  <a:lnTo>
                    <a:pt x="249273" y="621059"/>
                  </a:lnTo>
                  <a:lnTo>
                    <a:pt x="244899" y="614498"/>
                  </a:lnTo>
                  <a:lnTo>
                    <a:pt x="240526" y="610124"/>
                  </a:lnTo>
                  <a:lnTo>
                    <a:pt x="238340" y="603564"/>
                  </a:lnTo>
                  <a:lnTo>
                    <a:pt x="238340" y="597003"/>
                  </a:lnTo>
                  <a:lnTo>
                    <a:pt x="244899" y="588256"/>
                  </a:lnTo>
                  <a:lnTo>
                    <a:pt x="260206" y="583882"/>
                  </a:lnTo>
                  <a:lnTo>
                    <a:pt x="277698" y="579509"/>
                  </a:lnTo>
                  <a:lnTo>
                    <a:pt x="295191" y="577322"/>
                  </a:lnTo>
                  <a:lnTo>
                    <a:pt x="310497" y="572948"/>
                  </a:lnTo>
                  <a:lnTo>
                    <a:pt x="317057" y="590443"/>
                  </a:lnTo>
                  <a:lnTo>
                    <a:pt x="319244" y="610124"/>
                  </a:lnTo>
                  <a:lnTo>
                    <a:pt x="323617" y="629806"/>
                  </a:lnTo>
                  <a:lnTo>
                    <a:pt x="327990" y="647300"/>
                  </a:lnTo>
                  <a:lnTo>
                    <a:pt x="358603" y="647300"/>
                  </a:lnTo>
                  <a:lnTo>
                    <a:pt x="387029" y="651674"/>
                  </a:lnTo>
                  <a:lnTo>
                    <a:pt x="397962" y="625432"/>
                  </a:lnTo>
                  <a:lnTo>
                    <a:pt x="413268" y="605751"/>
                  </a:lnTo>
                  <a:lnTo>
                    <a:pt x="430761" y="586069"/>
                  </a:lnTo>
                  <a:lnTo>
                    <a:pt x="450440" y="568575"/>
                  </a:lnTo>
                  <a:lnTo>
                    <a:pt x="437320" y="540146"/>
                  </a:lnTo>
                  <a:lnTo>
                    <a:pt x="422014" y="516091"/>
                  </a:lnTo>
                  <a:lnTo>
                    <a:pt x="402335" y="496409"/>
                  </a:lnTo>
                  <a:lnTo>
                    <a:pt x="373909" y="522651"/>
                  </a:lnTo>
                  <a:lnTo>
                    <a:pt x="347670" y="546706"/>
                  </a:lnTo>
                  <a:lnTo>
                    <a:pt x="354230" y="568575"/>
                  </a:lnTo>
                  <a:lnTo>
                    <a:pt x="362976" y="586069"/>
                  </a:lnTo>
                  <a:lnTo>
                    <a:pt x="369536" y="605751"/>
                  </a:lnTo>
                  <a:lnTo>
                    <a:pt x="367349" y="610124"/>
                  </a:lnTo>
                  <a:lnTo>
                    <a:pt x="362976" y="612311"/>
                  </a:lnTo>
                  <a:lnTo>
                    <a:pt x="356416" y="605751"/>
                  </a:lnTo>
                  <a:lnTo>
                    <a:pt x="354230" y="599190"/>
                  </a:lnTo>
                  <a:lnTo>
                    <a:pt x="352043" y="594817"/>
                  </a:lnTo>
                  <a:lnTo>
                    <a:pt x="349856" y="588256"/>
                  </a:lnTo>
                  <a:lnTo>
                    <a:pt x="347670" y="583882"/>
                  </a:lnTo>
                  <a:lnTo>
                    <a:pt x="325804" y="535772"/>
                  </a:lnTo>
                  <a:lnTo>
                    <a:pt x="323617" y="529212"/>
                  </a:lnTo>
                  <a:lnTo>
                    <a:pt x="323617" y="522651"/>
                  </a:lnTo>
                  <a:lnTo>
                    <a:pt x="321431" y="518278"/>
                  </a:lnTo>
                  <a:lnTo>
                    <a:pt x="312684" y="507343"/>
                  </a:lnTo>
                  <a:lnTo>
                    <a:pt x="299564" y="498596"/>
                  </a:lnTo>
                  <a:lnTo>
                    <a:pt x="286445" y="492036"/>
                  </a:lnTo>
                  <a:lnTo>
                    <a:pt x="273325" y="478915"/>
                  </a:lnTo>
                  <a:lnTo>
                    <a:pt x="266765" y="474541"/>
                  </a:lnTo>
                  <a:lnTo>
                    <a:pt x="260206" y="467981"/>
                  </a:lnTo>
                  <a:lnTo>
                    <a:pt x="240526" y="457046"/>
                  </a:lnTo>
                  <a:lnTo>
                    <a:pt x="223033" y="441739"/>
                  </a:lnTo>
                  <a:lnTo>
                    <a:pt x="203354" y="428618"/>
                  </a:lnTo>
                  <a:lnTo>
                    <a:pt x="183675" y="417684"/>
                  </a:lnTo>
                  <a:lnTo>
                    <a:pt x="174928" y="411123"/>
                  </a:lnTo>
                  <a:lnTo>
                    <a:pt x="166182" y="400189"/>
                  </a:lnTo>
                  <a:lnTo>
                    <a:pt x="161809" y="389255"/>
                  </a:lnTo>
                  <a:lnTo>
                    <a:pt x="163995" y="378321"/>
                  </a:lnTo>
                  <a:lnTo>
                    <a:pt x="170555" y="371760"/>
                  </a:lnTo>
                  <a:lnTo>
                    <a:pt x="183675" y="369573"/>
                  </a:lnTo>
                  <a:lnTo>
                    <a:pt x="198981" y="367387"/>
                  </a:lnTo>
                  <a:lnTo>
                    <a:pt x="214287" y="369573"/>
                  </a:lnTo>
                  <a:lnTo>
                    <a:pt x="231780" y="371760"/>
                  </a:lnTo>
                  <a:lnTo>
                    <a:pt x="247086" y="376134"/>
                  </a:lnTo>
                  <a:lnTo>
                    <a:pt x="264579" y="376134"/>
                  </a:lnTo>
                  <a:lnTo>
                    <a:pt x="288631" y="356452"/>
                  </a:lnTo>
                  <a:lnTo>
                    <a:pt x="314871" y="341145"/>
                  </a:lnTo>
                  <a:lnTo>
                    <a:pt x="341110" y="323650"/>
                  </a:lnTo>
                  <a:lnTo>
                    <a:pt x="321431" y="321463"/>
                  </a:lnTo>
                  <a:lnTo>
                    <a:pt x="262392" y="321463"/>
                  </a:lnTo>
                  <a:lnTo>
                    <a:pt x="227407" y="323650"/>
                  </a:lnTo>
                  <a:lnTo>
                    <a:pt x="183675" y="330210"/>
                  </a:lnTo>
                  <a:lnTo>
                    <a:pt x="137756" y="338958"/>
                  </a:lnTo>
                  <a:lnTo>
                    <a:pt x="96210" y="354266"/>
                  </a:lnTo>
                  <a:lnTo>
                    <a:pt x="87464" y="358639"/>
                  </a:lnTo>
                  <a:lnTo>
                    <a:pt x="80904" y="363013"/>
                  </a:lnTo>
                  <a:lnTo>
                    <a:pt x="72158" y="367387"/>
                  </a:lnTo>
                  <a:lnTo>
                    <a:pt x="52478" y="380508"/>
                  </a:lnTo>
                  <a:lnTo>
                    <a:pt x="39359" y="387068"/>
                  </a:lnTo>
                  <a:lnTo>
                    <a:pt x="26239" y="395815"/>
                  </a:lnTo>
                  <a:lnTo>
                    <a:pt x="24053" y="398002"/>
                  </a:lnTo>
                  <a:lnTo>
                    <a:pt x="21866" y="402376"/>
                  </a:lnTo>
                  <a:lnTo>
                    <a:pt x="19679" y="404563"/>
                  </a:lnTo>
                  <a:lnTo>
                    <a:pt x="17493" y="408936"/>
                  </a:lnTo>
                  <a:lnTo>
                    <a:pt x="15306" y="408936"/>
                  </a:lnTo>
                  <a:close/>
                  <a:moveTo>
                    <a:pt x="435134" y="330210"/>
                  </a:moveTo>
                  <a:lnTo>
                    <a:pt x="432947" y="330210"/>
                  </a:lnTo>
                  <a:lnTo>
                    <a:pt x="432947" y="332397"/>
                  </a:lnTo>
                  <a:lnTo>
                    <a:pt x="478866" y="365200"/>
                  </a:lnTo>
                  <a:lnTo>
                    <a:pt x="529158" y="395815"/>
                  </a:lnTo>
                  <a:lnTo>
                    <a:pt x="559770" y="408936"/>
                  </a:lnTo>
                  <a:lnTo>
                    <a:pt x="566330" y="413310"/>
                  </a:lnTo>
                  <a:lnTo>
                    <a:pt x="572890" y="419870"/>
                  </a:lnTo>
                  <a:lnTo>
                    <a:pt x="579450" y="424244"/>
                  </a:lnTo>
                  <a:lnTo>
                    <a:pt x="583823" y="426431"/>
                  </a:lnTo>
                  <a:lnTo>
                    <a:pt x="680033" y="426431"/>
                  </a:lnTo>
                  <a:lnTo>
                    <a:pt x="699713" y="432991"/>
                  </a:lnTo>
                  <a:lnTo>
                    <a:pt x="734698" y="408936"/>
                  </a:lnTo>
                  <a:lnTo>
                    <a:pt x="765311" y="382694"/>
                  </a:lnTo>
                  <a:lnTo>
                    <a:pt x="710646" y="376134"/>
                  </a:lnTo>
                  <a:lnTo>
                    <a:pt x="658167" y="371760"/>
                  </a:lnTo>
                  <a:lnTo>
                    <a:pt x="607875" y="367387"/>
                  </a:lnTo>
                  <a:lnTo>
                    <a:pt x="581636" y="360826"/>
                  </a:lnTo>
                  <a:lnTo>
                    <a:pt x="564143" y="360826"/>
                  </a:lnTo>
                  <a:lnTo>
                    <a:pt x="555397" y="356452"/>
                  </a:lnTo>
                  <a:lnTo>
                    <a:pt x="548837" y="354266"/>
                  </a:lnTo>
                  <a:lnTo>
                    <a:pt x="494172" y="347705"/>
                  </a:lnTo>
                  <a:lnTo>
                    <a:pt x="463560" y="341145"/>
                  </a:lnTo>
                  <a:lnTo>
                    <a:pt x="435134" y="330210"/>
                  </a:lnTo>
                  <a:close/>
                  <a:moveTo>
                    <a:pt x="824349" y="461420"/>
                  </a:moveTo>
                  <a:lnTo>
                    <a:pt x="852775" y="481102"/>
                  </a:lnTo>
                  <a:lnTo>
                    <a:pt x="879014" y="498596"/>
                  </a:lnTo>
                  <a:lnTo>
                    <a:pt x="898693" y="516091"/>
                  </a:lnTo>
                  <a:lnTo>
                    <a:pt x="914000" y="537959"/>
                  </a:lnTo>
                  <a:lnTo>
                    <a:pt x="922746" y="568575"/>
                  </a:lnTo>
                  <a:lnTo>
                    <a:pt x="922746" y="575135"/>
                  </a:lnTo>
                  <a:lnTo>
                    <a:pt x="924933" y="581696"/>
                  </a:lnTo>
                  <a:lnTo>
                    <a:pt x="927119" y="590443"/>
                  </a:lnTo>
                  <a:lnTo>
                    <a:pt x="929306" y="597003"/>
                  </a:lnTo>
                  <a:lnTo>
                    <a:pt x="1091114" y="509530"/>
                  </a:lnTo>
                  <a:lnTo>
                    <a:pt x="1088928" y="505157"/>
                  </a:lnTo>
                  <a:lnTo>
                    <a:pt x="1088928" y="500783"/>
                  </a:lnTo>
                  <a:lnTo>
                    <a:pt x="1091114" y="498596"/>
                  </a:lnTo>
                  <a:lnTo>
                    <a:pt x="1091114" y="494223"/>
                  </a:lnTo>
                  <a:lnTo>
                    <a:pt x="1086741" y="461420"/>
                  </a:lnTo>
                  <a:lnTo>
                    <a:pt x="1075808" y="430805"/>
                  </a:lnTo>
                  <a:lnTo>
                    <a:pt x="1060502" y="406749"/>
                  </a:lnTo>
                  <a:lnTo>
                    <a:pt x="1014583" y="373947"/>
                  </a:lnTo>
                  <a:lnTo>
                    <a:pt x="994904" y="365200"/>
                  </a:lnTo>
                  <a:lnTo>
                    <a:pt x="964291" y="384881"/>
                  </a:lnTo>
                  <a:lnTo>
                    <a:pt x="931492" y="400189"/>
                  </a:lnTo>
                  <a:lnTo>
                    <a:pt x="892134" y="424244"/>
                  </a:lnTo>
                  <a:lnTo>
                    <a:pt x="854961" y="448299"/>
                  </a:lnTo>
                  <a:lnTo>
                    <a:pt x="848402" y="450486"/>
                  </a:lnTo>
                  <a:lnTo>
                    <a:pt x="844028" y="454860"/>
                  </a:lnTo>
                  <a:lnTo>
                    <a:pt x="837469" y="457046"/>
                  </a:lnTo>
                  <a:lnTo>
                    <a:pt x="830909" y="461420"/>
                  </a:lnTo>
                  <a:lnTo>
                    <a:pt x="824349" y="461420"/>
                  </a:lnTo>
                  <a:close/>
                  <a:moveTo>
                    <a:pt x="174928" y="384881"/>
                  </a:moveTo>
                  <a:lnTo>
                    <a:pt x="174928" y="395815"/>
                  </a:lnTo>
                  <a:lnTo>
                    <a:pt x="183675" y="404563"/>
                  </a:lnTo>
                  <a:lnTo>
                    <a:pt x="188048" y="406749"/>
                  </a:lnTo>
                  <a:lnTo>
                    <a:pt x="194608" y="411123"/>
                  </a:lnTo>
                  <a:lnTo>
                    <a:pt x="203354" y="415497"/>
                  </a:lnTo>
                  <a:lnTo>
                    <a:pt x="238340" y="439552"/>
                  </a:lnTo>
                  <a:lnTo>
                    <a:pt x="308311" y="492036"/>
                  </a:lnTo>
                  <a:lnTo>
                    <a:pt x="301751" y="467981"/>
                  </a:lnTo>
                  <a:lnTo>
                    <a:pt x="290818" y="443926"/>
                  </a:lnTo>
                  <a:lnTo>
                    <a:pt x="277698" y="422057"/>
                  </a:lnTo>
                  <a:lnTo>
                    <a:pt x="268952" y="398002"/>
                  </a:lnTo>
                  <a:lnTo>
                    <a:pt x="266765" y="398002"/>
                  </a:lnTo>
                  <a:lnTo>
                    <a:pt x="266765" y="402376"/>
                  </a:lnTo>
                  <a:lnTo>
                    <a:pt x="262392" y="402376"/>
                  </a:lnTo>
                  <a:lnTo>
                    <a:pt x="262392" y="389255"/>
                  </a:lnTo>
                  <a:lnTo>
                    <a:pt x="231780" y="384881"/>
                  </a:lnTo>
                  <a:lnTo>
                    <a:pt x="203354" y="382694"/>
                  </a:lnTo>
                  <a:lnTo>
                    <a:pt x="174928" y="384881"/>
                  </a:lnTo>
                  <a:close/>
                  <a:moveTo>
                    <a:pt x="299564" y="432991"/>
                  </a:moveTo>
                  <a:lnTo>
                    <a:pt x="341110" y="537959"/>
                  </a:lnTo>
                  <a:lnTo>
                    <a:pt x="367349" y="509530"/>
                  </a:lnTo>
                  <a:lnTo>
                    <a:pt x="395775" y="485475"/>
                  </a:lnTo>
                  <a:lnTo>
                    <a:pt x="378282" y="457046"/>
                  </a:lnTo>
                  <a:lnTo>
                    <a:pt x="358603" y="432991"/>
                  </a:lnTo>
                  <a:lnTo>
                    <a:pt x="334550" y="413310"/>
                  </a:lnTo>
                  <a:lnTo>
                    <a:pt x="314871" y="422057"/>
                  </a:lnTo>
                  <a:lnTo>
                    <a:pt x="299564" y="432991"/>
                  </a:lnTo>
                  <a:close/>
                  <a:moveTo>
                    <a:pt x="662540" y="472354"/>
                  </a:moveTo>
                  <a:lnTo>
                    <a:pt x="675660" y="483288"/>
                  </a:lnTo>
                  <a:lnTo>
                    <a:pt x="690966" y="492036"/>
                  </a:lnTo>
                  <a:lnTo>
                    <a:pt x="706272" y="502970"/>
                  </a:lnTo>
                  <a:lnTo>
                    <a:pt x="752191" y="481102"/>
                  </a:lnTo>
                  <a:lnTo>
                    <a:pt x="800296" y="461420"/>
                  </a:lnTo>
                  <a:lnTo>
                    <a:pt x="789363" y="450486"/>
                  </a:lnTo>
                  <a:lnTo>
                    <a:pt x="771871" y="446112"/>
                  </a:lnTo>
                  <a:lnTo>
                    <a:pt x="754378" y="439552"/>
                  </a:lnTo>
                  <a:lnTo>
                    <a:pt x="747818" y="437365"/>
                  </a:lnTo>
                  <a:lnTo>
                    <a:pt x="743445" y="435178"/>
                  </a:lnTo>
                  <a:lnTo>
                    <a:pt x="736885" y="432991"/>
                  </a:lnTo>
                  <a:lnTo>
                    <a:pt x="732512" y="430805"/>
                  </a:lnTo>
                  <a:lnTo>
                    <a:pt x="728138" y="430805"/>
                  </a:lnTo>
                  <a:lnTo>
                    <a:pt x="723765" y="432991"/>
                  </a:lnTo>
                  <a:lnTo>
                    <a:pt x="704086" y="446112"/>
                  </a:lnTo>
                  <a:lnTo>
                    <a:pt x="684406" y="461420"/>
                  </a:lnTo>
                  <a:lnTo>
                    <a:pt x="662540" y="472354"/>
                  </a:lnTo>
                  <a:close/>
                  <a:moveTo>
                    <a:pt x="610062" y="439552"/>
                  </a:moveTo>
                  <a:lnTo>
                    <a:pt x="623182" y="448299"/>
                  </a:lnTo>
                  <a:lnTo>
                    <a:pt x="638488" y="454860"/>
                  </a:lnTo>
                  <a:lnTo>
                    <a:pt x="655981" y="461420"/>
                  </a:lnTo>
                  <a:lnTo>
                    <a:pt x="682220" y="448299"/>
                  </a:lnTo>
                  <a:lnTo>
                    <a:pt x="688780" y="441739"/>
                  </a:lnTo>
                  <a:lnTo>
                    <a:pt x="673473" y="437365"/>
                  </a:lnTo>
                  <a:lnTo>
                    <a:pt x="629741" y="437365"/>
                  </a:lnTo>
                  <a:lnTo>
                    <a:pt x="610062" y="439552"/>
                  </a:lnTo>
                  <a:close/>
                  <a:moveTo>
                    <a:pt x="710646" y="513904"/>
                  </a:moveTo>
                  <a:lnTo>
                    <a:pt x="710646" y="531399"/>
                  </a:lnTo>
                  <a:lnTo>
                    <a:pt x="708459" y="551080"/>
                  </a:lnTo>
                  <a:lnTo>
                    <a:pt x="728138" y="544520"/>
                  </a:lnTo>
                  <a:lnTo>
                    <a:pt x="752191" y="537959"/>
                  </a:lnTo>
                  <a:lnTo>
                    <a:pt x="778430" y="529212"/>
                  </a:lnTo>
                  <a:lnTo>
                    <a:pt x="804670" y="522651"/>
                  </a:lnTo>
                  <a:lnTo>
                    <a:pt x="828722" y="522651"/>
                  </a:lnTo>
                  <a:lnTo>
                    <a:pt x="848402" y="529212"/>
                  </a:lnTo>
                  <a:lnTo>
                    <a:pt x="859335" y="540146"/>
                  </a:lnTo>
                  <a:lnTo>
                    <a:pt x="865894" y="553267"/>
                  </a:lnTo>
                  <a:lnTo>
                    <a:pt x="870268" y="568575"/>
                  </a:lnTo>
                  <a:lnTo>
                    <a:pt x="876827" y="583882"/>
                  </a:lnTo>
                  <a:lnTo>
                    <a:pt x="881201" y="592630"/>
                  </a:lnTo>
                  <a:lnTo>
                    <a:pt x="887760" y="599190"/>
                  </a:lnTo>
                  <a:lnTo>
                    <a:pt x="894320" y="607938"/>
                  </a:lnTo>
                  <a:lnTo>
                    <a:pt x="900880" y="614498"/>
                  </a:lnTo>
                  <a:lnTo>
                    <a:pt x="905253" y="614498"/>
                  </a:lnTo>
                  <a:lnTo>
                    <a:pt x="909626" y="610124"/>
                  </a:lnTo>
                  <a:lnTo>
                    <a:pt x="918373" y="605751"/>
                  </a:lnTo>
                  <a:lnTo>
                    <a:pt x="914000" y="581696"/>
                  </a:lnTo>
                  <a:lnTo>
                    <a:pt x="909626" y="555454"/>
                  </a:lnTo>
                  <a:lnTo>
                    <a:pt x="900880" y="531399"/>
                  </a:lnTo>
                  <a:lnTo>
                    <a:pt x="874641" y="507343"/>
                  </a:lnTo>
                  <a:lnTo>
                    <a:pt x="846215" y="487662"/>
                  </a:lnTo>
                  <a:lnTo>
                    <a:pt x="813416" y="467981"/>
                  </a:lnTo>
                  <a:lnTo>
                    <a:pt x="760938" y="489849"/>
                  </a:lnTo>
                  <a:lnTo>
                    <a:pt x="710646" y="513904"/>
                  </a:lnTo>
                  <a:close/>
                  <a:moveTo>
                    <a:pt x="1360066" y="509530"/>
                  </a:moveTo>
                  <a:lnTo>
                    <a:pt x="1279162" y="548893"/>
                  </a:lnTo>
                  <a:lnTo>
                    <a:pt x="1198258" y="586069"/>
                  </a:lnTo>
                  <a:lnTo>
                    <a:pt x="1121727" y="627619"/>
                  </a:lnTo>
                  <a:lnTo>
                    <a:pt x="1093301" y="638553"/>
                  </a:lnTo>
                  <a:lnTo>
                    <a:pt x="1067062" y="651674"/>
                  </a:lnTo>
                  <a:lnTo>
                    <a:pt x="1047382" y="658235"/>
                  </a:lnTo>
                  <a:lnTo>
                    <a:pt x="1043009" y="660421"/>
                  </a:lnTo>
                  <a:lnTo>
                    <a:pt x="1038636" y="664795"/>
                  </a:lnTo>
                  <a:lnTo>
                    <a:pt x="1034263" y="666982"/>
                  </a:lnTo>
                  <a:lnTo>
                    <a:pt x="1029890" y="671356"/>
                  </a:lnTo>
                  <a:lnTo>
                    <a:pt x="1023330" y="673542"/>
                  </a:lnTo>
                  <a:lnTo>
                    <a:pt x="1016770" y="673542"/>
                  </a:lnTo>
                  <a:lnTo>
                    <a:pt x="1012397" y="675729"/>
                  </a:lnTo>
                  <a:lnTo>
                    <a:pt x="1005837" y="680103"/>
                  </a:lnTo>
                  <a:lnTo>
                    <a:pt x="1001464" y="682290"/>
                  </a:lnTo>
                  <a:lnTo>
                    <a:pt x="997091" y="686663"/>
                  </a:lnTo>
                  <a:lnTo>
                    <a:pt x="977411" y="691037"/>
                  </a:lnTo>
                  <a:lnTo>
                    <a:pt x="959918" y="697597"/>
                  </a:lnTo>
                  <a:lnTo>
                    <a:pt x="946799" y="710718"/>
                  </a:lnTo>
                  <a:lnTo>
                    <a:pt x="933679" y="717279"/>
                  </a:lnTo>
                  <a:lnTo>
                    <a:pt x="920559" y="721653"/>
                  </a:lnTo>
                  <a:lnTo>
                    <a:pt x="909626" y="730400"/>
                  </a:lnTo>
                  <a:lnTo>
                    <a:pt x="874641" y="745708"/>
                  </a:lnTo>
                  <a:lnTo>
                    <a:pt x="844028" y="763202"/>
                  </a:lnTo>
                  <a:lnTo>
                    <a:pt x="835282" y="767576"/>
                  </a:lnTo>
                  <a:lnTo>
                    <a:pt x="828722" y="771950"/>
                  </a:lnTo>
                  <a:lnTo>
                    <a:pt x="819976" y="776323"/>
                  </a:lnTo>
                  <a:lnTo>
                    <a:pt x="811229" y="778510"/>
                  </a:lnTo>
                  <a:lnTo>
                    <a:pt x="809043" y="780697"/>
                  </a:lnTo>
                  <a:lnTo>
                    <a:pt x="806856" y="785071"/>
                  </a:lnTo>
                  <a:lnTo>
                    <a:pt x="800296" y="791631"/>
                  </a:lnTo>
                  <a:lnTo>
                    <a:pt x="798110" y="796005"/>
                  </a:lnTo>
                  <a:lnTo>
                    <a:pt x="798110" y="800378"/>
                  </a:lnTo>
                  <a:lnTo>
                    <a:pt x="911813" y="861610"/>
                  </a:lnTo>
                  <a:lnTo>
                    <a:pt x="1032076" y="922841"/>
                  </a:lnTo>
                  <a:lnTo>
                    <a:pt x="1110794" y="962204"/>
                  </a:lnTo>
                  <a:lnTo>
                    <a:pt x="1139220" y="973138"/>
                  </a:lnTo>
                  <a:lnTo>
                    <a:pt x="1167645" y="986259"/>
                  </a:lnTo>
                  <a:lnTo>
                    <a:pt x="1185138" y="997193"/>
                  </a:lnTo>
                  <a:lnTo>
                    <a:pt x="1204818" y="1005940"/>
                  </a:lnTo>
                  <a:lnTo>
                    <a:pt x="1224497" y="1012501"/>
                  </a:lnTo>
                  <a:lnTo>
                    <a:pt x="1250736" y="1010314"/>
                  </a:lnTo>
                  <a:lnTo>
                    <a:pt x="1257296" y="995006"/>
                  </a:lnTo>
                  <a:lnTo>
                    <a:pt x="1255110" y="977511"/>
                  </a:lnTo>
                  <a:lnTo>
                    <a:pt x="1246363" y="938148"/>
                  </a:lnTo>
                  <a:lnTo>
                    <a:pt x="1237617" y="907533"/>
                  </a:lnTo>
                  <a:lnTo>
                    <a:pt x="1231057" y="881291"/>
                  </a:lnTo>
                  <a:lnTo>
                    <a:pt x="1231057" y="874730"/>
                  </a:lnTo>
                  <a:lnTo>
                    <a:pt x="1228870" y="868170"/>
                  </a:lnTo>
                  <a:lnTo>
                    <a:pt x="1228870" y="852862"/>
                  </a:lnTo>
                  <a:lnTo>
                    <a:pt x="1222311" y="833181"/>
                  </a:lnTo>
                  <a:lnTo>
                    <a:pt x="1215751" y="811313"/>
                  </a:lnTo>
                  <a:lnTo>
                    <a:pt x="1209191" y="782884"/>
                  </a:lnTo>
                  <a:lnTo>
                    <a:pt x="1204818" y="754455"/>
                  </a:lnTo>
                  <a:lnTo>
                    <a:pt x="1200445" y="721653"/>
                  </a:lnTo>
                  <a:lnTo>
                    <a:pt x="1191698" y="686663"/>
                  </a:lnTo>
                  <a:lnTo>
                    <a:pt x="1193885" y="673542"/>
                  </a:lnTo>
                  <a:lnTo>
                    <a:pt x="1196071" y="669169"/>
                  </a:lnTo>
                  <a:lnTo>
                    <a:pt x="1204818" y="660421"/>
                  </a:lnTo>
                  <a:lnTo>
                    <a:pt x="1211378" y="656048"/>
                  </a:lnTo>
                  <a:lnTo>
                    <a:pt x="1220124" y="647300"/>
                  </a:lnTo>
                  <a:lnTo>
                    <a:pt x="1292282" y="579509"/>
                  </a:lnTo>
                  <a:lnTo>
                    <a:pt x="1360066" y="509530"/>
                  </a:lnTo>
                  <a:close/>
                  <a:moveTo>
                    <a:pt x="695339" y="575135"/>
                  </a:moveTo>
                  <a:lnTo>
                    <a:pt x="693153" y="575135"/>
                  </a:lnTo>
                  <a:lnTo>
                    <a:pt x="686593" y="568575"/>
                  </a:lnTo>
                  <a:lnTo>
                    <a:pt x="631928" y="586069"/>
                  </a:lnTo>
                  <a:lnTo>
                    <a:pt x="583823" y="610124"/>
                  </a:lnTo>
                  <a:lnTo>
                    <a:pt x="603502" y="627619"/>
                  </a:lnTo>
                  <a:lnTo>
                    <a:pt x="623182" y="647300"/>
                  </a:lnTo>
                  <a:lnTo>
                    <a:pt x="640674" y="666982"/>
                  </a:lnTo>
                  <a:lnTo>
                    <a:pt x="653794" y="693224"/>
                  </a:lnTo>
                  <a:lnTo>
                    <a:pt x="664727" y="721653"/>
                  </a:lnTo>
                  <a:lnTo>
                    <a:pt x="666914" y="756642"/>
                  </a:lnTo>
                  <a:lnTo>
                    <a:pt x="653794" y="763202"/>
                  </a:lnTo>
                  <a:lnTo>
                    <a:pt x="618808" y="771950"/>
                  </a:lnTo>
                  <a:lnTo>
                    <a:pt x="605689" y="776323"/>
                  </a:lnTo>
                  <a:lnTo>
                    <a:pt x="579450" y="793818"/>
                  </a:lnTo>
                  <a:lnTo>
                    <a:pt x="566330" y="800378"/>
                  </a:lnTo>
                  <a:lnTo>
                    <a:pt x="551024" y="806939"/>
                  </a:lnTo>
                  <a:lnTo>
                    <a:pt x="542277" y="815686"/>
                  </a:lnTo>
                  <a:lnTo>
                    <a:pt x="537904" y="830994"/>
                  </a:lnTo>
                  <a:lnTo>
                    <a:pt x="537904" y="850675"/>
                  </a:lnTo>
                  <a:lnTo>
                    <a:pt x="535718" y="870357"/>
                  </a:lnTo>
                  <a:lnTo>
                    <a:pt x="551024" y="874730"/>
                  </a:lnTo>
                  <a:lnTo>
                    <a:pt x="592569" y="874730"/>
                  </a:lnTo>
                  <a:lnTo>
                    <a:pt x="612249" y="872544"/>
                  </a:lnTo>
                  <a:lnTo>
                    <a:pt x="638488" y="865983"/>
                  </a:lnTo>
                  <a:lnTo>
                    <a:pt x="662540" y="855049"/>
                  </a:lnTo>
                  <a:lnTo>
                    <a:pt x="684406" y="844115"/>
                  </a:lnTo>
                  <a:lnTo>
                    <a:pt x="706272" y="830994"/>
                  </a:lnTo>
                  <a:lnTo>
                    <a:pt x="736885" y="809126"/>
                  </a:lnTo>
                  <a:lnTo>
                    <a:pt x="769684" y="785071"/>
                  </a:lnTo>
                  <a:lnTo>
                    <a:pt x="806856" y="758829"/>
                  </a:lnTo>
                  <a:lnTo>
                    <a:pt x="841842" y="728213"/>
                  </a:lnTo>
                  <a:lnTo>
                    <a:pt x="846215" y="723839"/>
                  </a:lnTo>
                  <a:lnTo>
                    <a:pt x="848402" y="717279"/>
                  </a:lnTo>
                  <a:lnTo>
                    <a:pt x="852775" y="712905"/>
                  </a:lnTo>
                  <a:lnTo>
                    <a:pt x="870268" y="697597"/>
                  </a:lnTo>
                  <a:lnTo>
                    <a:pt x="885574" y="682290"/>
                  </a:lnTo>
                  <a:lnTo>
                    <a:pt x="894320" y="664795"/>
                  </a:lnTo>
                  <a:lnTo>
                    <a:pt x="898693" y="642927"/>
                  </a:lnTo>
                  <a:lnTo>
                    <a:pt x="896507" y="625432"/>
                  </a:lnTo>
                  <a:lnTo>
                    <a:pt x="887760" y="610124"/>
                  </a:lnTo>
                  <a:lnTo>
                    <a:pt x="874641" y="597003"/>
                  </a:lnTo>
                  <a:lnTo>
                    <a:pt x="863708" y="581696"/>
                  </a:lnTo>
                  <a:lnTo>
                    <a:pt x="859335" y="566388"/>
                  </a:lnTo>
                  <a:lnTo>
                    <a:pt x="852775" y="548893"/>
                  </a:lnTo>
                  <a:lnTo>
                    <a:pt x="844028" y="537959"/>
                  </a:lnTo>
                  <a:lnTo>
                    <a:pt x="824349" y="533585"/>
                  </a:lnTo>
                  <a:lnTo>
                    <a:pt x="802483" y="535772"/>
                  </a:lnTo>
                  <a:lnTo>
                    <a:pt x="776244" y="540146"/>
                  </a:lnTo>
                  <a:lnTo>
                    <a:pt x="754378" y="546706"/>
                  </a:lnTo>
                  <a:lnTo>
                    <a:pt x="734698" y="553267"/>
                  </a:lnTo>
                  <a:lnTo>
                    <a:pt x="719392" y="557641"/>
                  </a:lnTo>
                  <a:lnTo>
                    <a:pt x="706272" y="564201"/>
                  </a:lnTo>
                  <a:lnTo>
                    <a:pt x="695339" y="575135"/>
                  </a:lnTo>
                  <a:close/>
                  <a:moveTo>
                    <a:pt x="249273" y="603564"/>
                  </a:moveTo>
                  <a:lnTo>
                    <a:pt x="262392" y="623245"/>
                  </a:lnTo>
                  <a:lnTo>
                    <a:pt x="279885" y="638553"/>
                  </a:lnTo>
                  <a:lnTo>
                    <a:pt x="295191" y="653861"/>
                  </a:lnTo>
                  <a:lnTo>
                    <a:pt x="301751" y="651674"/>
                  </a:lnTo>
                  <a:lnTo>
                    <a:pt x="310497" y="649487"/>
                  </a:lnTo>
                  <a:lnTo>
                    <a:pt x="317057" y="649487"/>
                  </a:lnTo>
                  <a:lnTo>
                    <a:pt x="317057" y="627619"/>
                  </a:lnTo>
                  <a:lnTo>
                    <a:pt x="308311" y="588256"/>
                  </a:lnTo>
                  <a:lnTo>
                    <a:pt x="286445" y="592630"/>
                  </a:lnTo>
                  <a:lnTo>
                    <a:pt x="268952" y="597003"/>
                  </a:lnTo>
                  <a:lnTo>
                    <a:pt x="249273" y="603564"/>
                  </a:lnTo>
                  <a:close/>
                  <a:moveTo>
                    <a:pt x="498545" y="651674"/>
                  </a:moveTo>
                  <a:lnTo>
                    <a:pt x="498545" y="662608"/>
                  </a:lnTo>
                  <a:lnTo>
                    <a:pt x="494172" y="673542"/>
                  </a:lnTo>
                  <a:lnTo>
                    <a:pt x="487612" y="680103"/>
                  </a:lnTo>
                  <a:lnTo>
                    <a:pt x="478866" y="691037"/>
                  </a:lnTo>
                  <a:lnTo>
                    <a:pt x="476679" y="701971"/>
                  </a:lnTo>
                  <a:lnTo>
                    <a:pt x="478866" y="712905"/>
                  </a:lnTo>
                  <a:lnTo>
                    <a:pt x="487612" y="726026"/>
                  </a:lnTo>
                  <a:lnTo>
                    <a:pt x="496359" y="741334"/>
                  </a:lnTo>
                  <a:lnTo>
                    <a:pt x="502918" y="756642"/>
                  </a:lnTo>
                  <a:lnTo>
                    <a:pt x="502918" y="793818"/>
                  </a:lnTo>
                  <a:lnTo>
                    <a:pt x="496359" y="826620"/>
                  </a:lnTo>
                  <a:lnTo>
                    <a:pt x="485426" y="857236"/>
                  </a:lnTo>
                  <a:lnTo>
                    <a:pt x="502918" y="861610"/>
                  </a:lnTo>
                  <a:lnTo>
                    <a:pt x="522598" y="863796"/>
                  </a:lnTo>
                  <a:lnTo>
                    <a:pt x="526971" y="841928"/>
                  </a:lnTo>
                  <a:lnTo>
                    <a:pt x="526971" y="822247"/>
                  </a:lnTo>
                  <a:lnTo>
                    <a:pt x="533531" y="804752"/>
                  </a:lnTo>
                  <a:lnTo>
                    <a:pt x="544464" y="796005"/>
                  </a:lnTo>
                  <a:lnTo>
                    <a:pt x="559770" y="787257"/>
                  </a:lnTo>
                  <a:lnTo>
                    <a:pt x="572890" y="780697"/>
                  </a:lnTo>
                  <a:lnTo>
                    <a:pt x="596942" y="767576"/>
                  </a:lnTo>
                  <a:lnTo>
                    <a:pt x="623182" y="756642"/>
                  </a:lnTo>
                  <a:lnTo>
                    <a:pt x="655981" y="750081"/>
                  </a:lnTo>
                  <a:lnTo>
                    <a:pt x="651607" y="715092"/>
                  </a:lnTo>
                  <a:lnTo>
                    <a:pt x="640674" y="686663"/>
                  </a:lnTo>
                  <a:lnTo>
                    <a:pt x="623182" y="662608"/>
                  </a:lnTo>
                  <a:lnTo>
                    <a:pt x="583823" y="623245"/>
                  </a:lnTo>
                  <a:lnTo>
                    <a:pt x="579450" y="623245"/>
                  </a:lnTo>
                  <a:lnTo>
                    <a:pt x="575076" y="621059"/>
                  </a:lnTo>
                  <a:lnTo>
                    <a:pt x="568517" y="621059"/>
                  </a:lnTo>
                  <a:lnTo>
                    <a:pt x="568517" y="616685"/>
                  </a:lnTo>
                  <a:lnTo>
                    <a:pt x="544464" y="625432"/>
                  </a:lnTo>
                  <a:lnTo>
                    <a:pt x="518225" y="636366"/>
                  </a:lnTo>
                  <a:lnTo>
                    <a:pt x="498545" y="651674"/>
                  </a:lnTo>
                  <a:close/>
                  <a:moveTo>
                    <a:pt x="345483" y="660421"/>
                  </a:moveTo>
                  <a:lnTo>
                    <a:pt x="345483" y="658235"/>
                  </a:lnTo>
                  <a:lnTo>
                    <a:pt x="308311" y="662608"/>
                  </a:lnTo>
                  <a:lnTo>
                    <a:pt x="279885" y="675729"/>
                  </a:lnTo>
                  <a:lnTo>
                    <a:pt x="273325" y="680103"/>
                  </a:lnTo>
                  <a:lnTo>
                    <a:pt x="268952" y="686663"/>
                  </a:lnTo>
                  <a:lnTo>
                    <a:pt x="258019" y="697597"/>
                  </a:lnTo>
                  <a:lnTo>
                    <a:pt x="255832" y="704158"/>
                  </a:lnTo>
                  <a:lnTo>
                    <a:pt x="253646" y="721653"/>
                  </a:lnTo>
                  <a:lnTo>
                    <a:pt x="251459" y="743521"/>
                  </a:lnTo>
                  <a:lnTo>
                    <a:pt x="251459" y="761015"/>
                  </a:lnTo>
                  <a:lnTo>
                    <a:pt x="255832" y="793818"/>
                  </a:lnTo>
                  <a:lnTo>
                    <a:pt x="264579" y="824433"/>
                  </a:lnTo>
                  <a:lnTo>
                    <a:pt x="277698" y="848489"/>
                  </a:lnTo>
                  <a:lnTo>
                    <a:pt x="295191" y="868170"/>
                  </a:lnTo>
                  <a:lnTo>
                    <a:pt x="321431" y="885665"/>
                  </a:lnTo>
                  <a:lnTo>
                    <a:pt x="347670" y="892225"/>
                  </a:lnTo>
                  <a:lnTo>
                    <a:pt x="373909" y="892225"/>
                  </a:lnTo>
                  <a:lnTo>
                    <a:pt x="397962" y="885665"/>
                  </a:lnTo>
                  <a:lnTo>
                    <a:pt x="413268" y="870357"/>
                  </a:lnTo>
                  <a:lnTo>
                    <a:pt x="424201" y="850675"/>
                  </a:lnTo>
                  <a:lnTo>
                    <a:pt x="428574" y="826620"/>
                  </a:lnTo>
                  <a:lnTo>
                    <a:pt x="430761" y="798192"/>
                  </a:lnTo>
                  <a:lnTo>
                    <a:pt x="428574" y="771950"/>
                  </a:lnTo>
                  <a:lnTo>
                    <a:pt x="424201" y="745708"/>
                  </a:lnTo>
                  <a:lnTo>
                    <a:pt x="415454" y="726026"/>
                  </a:lnTo>
                  <a:lnTo>
                    <a:pt x="406708" y="710718"/>
                  </a:lnTo>
                  <a:lnTo>
                    <a:pt x="380469" y="680103"/>
                  </a:lnTo>
                  <a:lnTo>
                    <a:pt x="367349" y="669169"/>
                  </a:lnTo>
                  <a:lnTo>
                    <a:pt x="362976" y="666982"/>
                  </a:lnTo>
                  <a:lnTo>
                    <a:pt x="349856" y="662608"/>
                  </a:lnTo>
                  <a:lnTo>
                    <a:pt x="345483" y="660421"/>
                  </a:lnTo>
                  <a:close/>
                  <a:moveTo>
                    <a:pt x="384842" y="664795"/>
                  </a:moveTo>
                  <a:lnTo>
                    <a:pt x="384842" y="666982"/>
                  </a:lnTo>
                  <a:lnTo>
                    <a:pt x="387029" y="671356"/>
                  </a:lnTo>
                  <a:lnTo>
                    <a:pt x="391402" y="673542"/>
                  </a:lnTo>
                  <a:lnTo>
                    <a:pt x="395775" y="677916"/>
                  </a:lnTo>
                  <a:lnTo>
                    <a:pt x="397962" y="682290"/>
                  </a:lnTo>
                  <a:lnTo>
                    <a:pt x="422014" y="715092"/>
                  </a:lnTo>
                  <a:lnTo>
                    <a:pt x="437320" y="756642"/>
                  </a:lnTo>
                  <a:lnTo>
                    <a:pt x="441694" y="787257"/>
                  </a:lnTo>
                  <a:lnTo>
                    <a:pt x="441694" y="817873"/>
                  </a:lnTo>
                  <a:lnTo>
                    <a:pt x="437320" y="846302"/>
                  </a:lnTo>
                  <a:lnTo>
                    <a:pt x="428574" y="872544"/>
                  </a:lnTo>
                  <a:lnTo>
                    <a:pt x="415454" y="892225"/>
                  </a:lnTo>
                  <a:lnTo>
                    <a:pt x="422014" y="892225"/>
                  </a:lnTo>
                  <a:lnTo>
                    <a:pt x="424201" y="890038"/>
                  </a:lnTo>
                  <a:lnTo>
                    <a:pt x="428574" y="887851"/>
                  </a:lnTo>
                  <a:lnTo>
                    <a:pt x="435134" y="885665"/>
                  </a:lnTo>
                  <a:lnTo>
                    <a:pt x="435134" y="881291"/>
                  </a:lnTo>
                  <a:lnTo>
                    <a:pt x="432947" y="879104"/>
                  </a:lnTo>
                  <a:lnTo>
                    <a:pt x="432947" y="874730"/>
                  </a:lnTo>
                  <a:lnTo>
                    <a:pt x="435134" y="872544"/>
                  </a:lnTo>
                  <a:lnTo>
                    <a:pt x="437320" y="872544"/>
                  </a:lnTo>
                  <a:lnTo>
                    <a:pt x="441694" y="876917"/>
                  </a:lnTo>
                  <a:lnTo>
                    <a:pt x="443880" y="876917"/>
                  </a:lnTo>
                  <a:lnTo>
                    <a:pt x="454813" y="835368"/>
                  </a:lnTo>
                  <a:lnTo>
                    <a:pt x="457000" y="793818"/>
                  </a:lnTo>
                  <a:lnTo>
                    <a:pt x="450440" y="752268"/>
                  </a:lnTo>
                  <a:lnTo>
                    <a:pt x="435134" y="717279"/>
                  </a:lnTo>
                  <a:lnTo>
                    <a:pt x="413268" y="686663"/>
                  </a:lnTo>
                  <a:lnTo>
                    <a:pt x="413268" y="682290"/>
                  </a:lnTo>
                  <a:lnTo>
                    <a:pt x="411081" y="677916"/>
                  </a:lnTo>
                  <a:lnTo>
                    <a:pt x="411081" y="675729"/>
                  </a:lnTo>
                  <a:lnTo>
                    <a:pt x="397962" y="669169"/>
                  </a:lnTo>
                  <a:lnTo>
                    <a:pt x="384842" y="664795"/>
                  </a:lnTo>
                  <a:close/>
                  <a:moveTo>
                    <a:pt x="432947" y="691037"/>
                  </a:moveTo>
                  <a:lnTo>
                    <a:pt x="432947" y="693224"/>
                  </a:lnTo>
                  <a:lnTo>
                    <a:pt x="450440" y="728213"/>
                  </a:lnTo>
                  <a:lnTo>
                    <a:pt x="463560" y="767576"/>
                  </a:lnTo>
                  <a:lnTo>
                    <a:pt x="467933" y="813499"/>
                  </a:lnTo>
                  <a:lnTo>
                    <a:pt x="461373" y="861610"/>
                  </a:lnTo>
                  <a:lnTo>
                    <a:pt x="463560" y="861610"/>
                  </a:lnTo>
                  <a:lnTo>
                    <a:pt x="472306" y="852862"/>
                  </a:lnTo>
                  <a:lnTo>
                    <a:pt x="476679" y="844115"/>
                  </a:lnTo>
                  <a:lnTo>
                    <a:pt x="478866" y="841928"/>
                  </a:lnTo>
                  <a:lnTo>
                    <a:pt x="485426" y="822247"/>
                  </a:lnTo>
                  <a:lnTo>
                    <a:pt x="487612" y="798192"/>
                  </a:lnTo>
                  <a:lnTo>
                    <a:pt x="489799" y="769763"/>
                  </a:lnTo>
                  <a:lnTo>
                    <a:pt x="485426" y="747895"/>
                  </a:lnTo>
                  <a:lnTo>
                    <a:pt x="478866" y="730400"/>
                  </a:lnTo>
                  <a:lnTo>
                    <a:pt x="470119" y="717279"/>
                  </a:lnTo>
                  <a:lnTo>
                    <a:pt x="463560" y="701971"/>
                  </a:lnTo>
                  <a:lnTo>
                    <a:pt x="461373" y="704158"/>
                  </a:lnTo>
                  <a:lnTo>
                    <a:pt x="459186" y="708532"/>
                  </a:lnTo>
                  <a:lnTo>
                    <a:pt x="452627" y="706345"/>
                  </a:lnTo>
                  <a:lnTo>
                    <a:pt x="446067" y="701971"/>
                  </a:lnTo>
                  <a:lnTo>
                    <a:pt x="439507" y="695411"/>
                  </a:lnTo>
                  <a:lnTo>
                    <a:pt x="432947" y="691037"/>
                  </a:lnTo>
                  <a:close/>
                  <a:moveTo>
                    <a:pt x="314871" y="977511"/>
                  </a:moveTo>
                  <a:lnTo>
                    <a:pt x="314871" y="975325"/>
                  </a:lnTo>
                  <a:lnTo>
                    <a:pt x="312684" y="973138"/>
                  </a:lnTo>
                  <a:lnTo>
                    <a:pt x="306124" y="973138"/>
                  </a:lnTo>
                  <a:lnTo>
                    <a:pt x="306124" y="970951"/>
                  </a:lnTo>
                  <a:lnTo>
                    <a:pt x="314871" y="953456"/>
                  </a:lnTo>
                  <a:lnTo>
                    <a:pt x="314871" y="909720"/>
                  </a:lnTo>
                  <a:lnTo>
                    <a:pt x="310497" y="890038"/>
                  </a:lnTo>
                  <a:lnTo>
                    <a:pt x="303938" y="887851"/>
                  </a:lnTo>
                  <a:lnTo>
                    <a:pt x="297378" y="883478"/>
                  </a:lnTo>
                  <a:lnTo>
                    <a:pt x="293005" y="881291"/>
                  </a:lnTo>
                  <a:lnTo>
                    <a:pt x="297378" y="903159"/>
                  </a:lnTo>
                  <a:lnTo>
                    <a:pt x="297378" y="925028"/>
                  </a:lnTo>
                  <a:lnTo>
                    <a:pt x="295191" y="946896"/>
                  </a:lnTo>
                  <a:lnTo>
                    <a:pt x="290818" y="966577"/>
                  </a:lnTo>
                  <a:lnTo>
                    <a:pt x="282072" y="981885"/>
                  </a:lnTo>
                  <a:lnTo>
                    <a:pt x="268952" y="992819"/>
                  </a:lnTo>
                  <a:lnTo>
                    <a:pt x="251459" y="995006"/>
                  </a:lnTo>
                  <a:lnTo>
                    <a:pt x="233966" y="988446"/>
                  </a:lnTo>
                  <a:lnTo>
                    <a:pt x="212100" y="973138"/>
                  </a:lnTo>
                  <a:lnTo>
                    <a:pt x="194608" y="951269"/>
                  </a:lnTo>
                  <a:lnTo>
                    <a:pt x="181488" y="929401"/>
                  </a:lnTo>
                  <a:lnTo>
                    <a:pt x="170555" y="892225"/>
                  </a:lnTo>
                  <a:lnTo>
                    <a:pt x="163995" y="857236"/>
                  </a:lnTo>
                  <a:lnTo>
                    <a:pt x="163995" y="822247"/>
                  </a:lnTo>
                  <a:lnTo>
                    <a:pt x="170555" y="804752"/>
                  </a:lnTo>
                  <a:lnTo>
                    <a:pt x="181488" y="791631"/>
                  </a:lnTo>
                  <a:lnTo>
                    <a:pt x="194608" y="782884"/>
                  </a:lnTo>
                  <a:lnTo>
                    <a:pt x="209914" y="785071"/>
                  </a:lnTo>
                  <a:lnTo>
                    <a:pt x="223033" y="791631"/>
                  </a:lnTo>
                  <a:lnTo>
                    <a:pt x="233966" y="802565"/>
                  </a:lnTo>
                  <a:lnTo>
                    <a:pt x="244899" y="811313"/>
                  </a:lnTo>
                  <a:lnTo>
                    <a:pt x="240526" y="785071"/>
                  </a:lnTo>
                  <a:lnTo>
                    <a:pt x="238340" y="756642"/>
                  </a:lnTo>
                  <a:lnTo>
                    <a:pt x="216474" y="750081"/>
                  </a:lnTo>
                  <a:lnTo>
                    <a:pt x="198981" y="752268"/>
                  </a:lnTo>
                  <a:lnTo>
                    <a:pt x="183675" y="761015"/>
                  </a:lnTo>
                  <a:lnTo>
                    <a:pt x="172742" y="774136"/>
                  </a:lnTo>
                  <a:lnTo>
                    <a:pt x="163995" y="791631"/>
                  </a:lnTo>
                  <a:lnTo>
                    <a:pt x="157435" y="809126"/>
                  </a:lnTo>
                  <a:lnTo>
                    <a:pt x="157435" y="844115"/>
                  </a:lnTo>
                  <a:lnTo>
                    <a:pt x="159622" y="879104"/>
                  </a:lnTo>
                  <a:lnTo>
                    <a:pt x="166182" y="911907"/>
                  </a:lnTo>
                  <a:lnTo>
                    <a:pt x="177115" y="942522"/>
                  </a:lnTo>
                  <a:lnTo>
                    <a:pt x="190234" y="966577"/>
                  </a:lnTo>
                  <a:lnTo>
                    <a:pt x="209914" y="986259"/>
                  </a:lnTo>
                  <a:lnTo>
                    <a:pt x="231780" y="997193"/>
                  </a:lnTo>
                  <a:lnTo>
                    <a:pt x="258019" y="1001566"/>
                  </a:lnTo>
                  <a:lnTo>
                    <a:pt x="284258" y="999380"/>
                  </a:lnTo>
                  <a:lnTo>
                    <a:pt x="308311" y="990632"/>
                  </a:lnTo>
                  <a:lnTo>
                    <a:pt x="314871" y="977511"/>
                  </a:lnTo>
                  <a:close/>
                  <a:moveTo>
                    <a:pt x="223033" y="809126"/>
                  </a:moveTo>
                  <a:lnTo>
                    <a:pt x="227407" y="855049"/>
                  </a:lnTo>
                  <a:lnTo>
                    <a:pt x="238340" y="894412"/>
                  </a:lnTo>
                  <a:lnTo>
                    <a:pt x="255832" y="927214"/>
                  </a:lnTo>
                  <a:lnTo>
                    <a:pt x="279885" y="953456"/>
                  </a:lnTo>
                  <a:lnTo>
                    <a:pt x="282072" y="933775"/>
                  </a:lnTo>
                  <a:lnTo>
                    <a:pt x="282072" y="909720"/>
                  </a:lnTo>
                  <a:lnTo>
                    <a:pt x="279885" y="887851"/>
                  </a:lnTo>
                  <a:lnTo>
                    <a:pt x="271139" y="870357"/>
                  </a:lnTo>
                  <a:lnTo>
                    <a:pt x="271139" y="868170"/>
                  </a:lnTo>
                  <a:lnTo>
                    <a:pt x="268952" y="865983"/>
                  </a:lnTo>
                  <a:lnTo>
                    <a:pt x="268952" y="861610"/>
                  </a:lnTo>
                  <a:lnTo>
                    <a:pt x="253646" y="844115"/>
                  </a:lnTo>
                  <a:lnTo>
                    <a:pt x="240526" y="824433"/>
                  </a:lnTo>
                  <a:lnTo>
                    <a:pt x="223033" y="809126"/>
                  </a:lnTo>
                  <a:close/>
                  <a:moveTo>
                    <a:pt x="181488" y="817873"/>
                  </a:moveTo>
                  <a:lnTo>
                    <a:pt x="179301" y="817873"/>
                  </a:lnTo>
                  <a:lnTo>
                    <a:pt x="177115" y="835368"/>
                  </a:lnTo>
                  <a:lnTo>
                    <a:pt x="177115" y="855049"/>
                  </a:lnTo>
                  <a:lnTo>
                    <a:pt x="179301" y="874730"/>
                  </a:lnTo>
                  <a:lnTo>
                    <a:pt x="185861" y="907533"/>
                  </a:lnTo>
                  <a:lnTo>
                    <a:pt x="198981" y="938148"/>
                  </a:lnTo>
                  <a:lnTo>
                    <a:pt x="216474" y="962204"/>
                  </a:lnTo>
                  <a:lnTo>
                    <a:pt x="240526" y="979698"/>
                  </a:lnTo>
                  <a:lnTo>
                    <a:pt x="236153" y="970951"/>
                  </a:lnTo>
                  <a:lnTo>
                    <a:pt x="227407" y="962204"/>
                  </a:lnTo>
                  <a:lnTo>
                    <a:pt x="214287" y="942522"/>
                  </a:lnTo>
                  <a:lnTo>
                    <a:pt x="198981" y="903159"/>
                  </a:lnTo>
                  <a:lnTo>
                    <a:pt x="190234" y="861610"/>
                  </a:lnTo>
                  <a:lnTo>
                    <a:pt x="181488" y="817873"/>
                  </a:lnTo>
                  <a:close/>
                  <a:moveTo>
                    <a:pt x="465746" y="881291"/>
                  </a:moveTo>
                  <a:lnTo>
                    <a:pt x="502918" y="894412"/>
                  </a:lnTo>
                  <a:lnTo>
                    <a:pt x="533531" y="916280"/>
                  </a:lnTo>
                  <a:lnTo>
                    <a:pt x="555397" y="942522"/>
                  </a:lnTo>
                  <a:lnTo>
                    <a:pt x="572890" y="977511"/>
                  </a:lnTo>
                  <a:lnTo>
                    <a:pt x="572890" y="953456"/>
                  </a:lnTo>
                  <a:lnTo>
                    <a:pt x="564143" y="927214"/>
                  </a:lnTo>
                  <a:lnTo>
                    <a:pt x="551024" y="905346"/>
                  </a:lnTo>
                  <a:lnTo>
                    <a:pt x="535718" y="885665"/>
                  </a:lnTo>
                  <a:lnTo>
                    <a:pt x="522598" y="879104"/>
                  </a:lnTo>
                  <a:lnTo>
                    <a:pt x="505105" y="874730"/>
                  </a:lnTo>
                  <a:lnTo>
                    <a:pt x="470119" y="870357"/>
                  </a:lnTo>
                  <a:lnTo>
                    <a:pt x="470119" y="872544"/>
                  </a:lnTo>
                  <a:lnTo>
                    <a:pt x="463560" y="879104"/>
                  </a:lnTo>
                  <a:lnTo>
                    <a:pt x="465746" y="881291"/>
                  </a:lnTo>
                  <a:close/>
                  <a:moveTo>
                    <a:pt x="437320" y="898786"/>
                  </a:moveTo>
                  <a:lnTo>
                    <a:pt x="472306" y="911907"/>
                  </a:lnTo>
                  <a:lnTo>
                    <a:pt x="502918" y="931588"/>
                  </a:lnTo>
                  <a:lnTo>
                    <a:pt x="529158" y="955643"/>
                  </a:lnTo>
                  <a:lnTo>
                    <a:pt x="548837" y="984072"/>
                  </a:lnTo>
                  <a:lnTo>
                    <a:pt x="559770" y="1021248"/>
                  </a:lnTo>
                  <a:lnTo>
                    <a:pt x="561957" y="1064984"/>
                  </a:lnTo>
                  <a:lnTo>
                    <a:pt x="570703" y="1056237"/>
                  </a:lnTo>
                  <a:lnTo>
                    <a:pt x="572890" y="1043116"/>
                  </a:lnTo>
                  <a:lnTo>
                    <a:pt x="575076" y="1027808"/>
                  </a:lnTo>
                  <a:lnTo>
                    <a:pt x="575076" y="1012501"/>
                  </a:lnTo>
                  <a:lnTo>
                    <a:pt x="570703" y="1012501"/>
                  </a:lnTo>
                  <a:lnTo>
                    <a:pt x="568517" y="1010314"/>
                  </a:lnTo>
                  <a:lnTo>
                    <a:pt x="566330" y="1010314"/>
                  </a:lnTo>
                  <a:lnTo>
                    <a:pt x="555397" y="970951"/>
                  </a:lnTo>
                  <a:lnTo>
                    <a:pt x="540091" y="938148"/>
                  </a:lnTo>
                  <a:lnTo>
                    <a:pt x="524784" y="922841"/>
                  </a:lnTo>
                  <a:lnTo>
                    <a:pt x="502918" y="909720"/>
                  </a:lnTo>
                  <a:lnTo>
                    <a:pt x="476679" y="898786"/>
                  </a:lnTo>
                  <a:lnTo>
                    <a:pt x="452627" y="890038"/>
                  </a:lnTo>
                  <a:lnTo>
                    <a:pt x="450440" y="890038"/>
                  </a:lnTo>
                  <a:lnTo>
                    <a:pt x="446067" y="892225"/>
                  </a:lnTo>
                  <a:lnTo>
                    <a:pt x="443880" y="894412"/>
                  </a:lnTo>
                  <a:lnTo>
                    <a:pt x="439507" y="896599"/>
                  </a:lnTo>
                  <a:lnTo>
                    <a:pt x="437320" y="898786"/>
                  </a:lnTo>
                  <a:close/>
                  <a:moveTo>
                    <a:pt x="321431" y="898786"/>
                  </a:moveTo>
                  <a:lnTo>
                    <a:pt x="327990" y="920654"/>
                  </a:lnTo>
                  <a:lnTo>
                    <a:pt x="327990" y="949083"/>
                  </a:lnTo>
                  <a:lnTo>
                    <a:pt x="338923" y="935962"/>
                  </a:lnTo>
                  <a:lnTo>
                    <a:pt x="349856" y="920654"/>
                  </a:lnTo>
                  <a:lnTo>
                    <a:pt x="362976" y="909720"/>
                  </a:lnTo>
                  <a:lnTo>
                    <a:pt x="341110" y="903159"/>
                  </a:lnTo>
                  <a:lnTo>
                    <a:pt x="321431" y="898786"/>
                  </a:lnTo>
                  <a:close/>
                  <a:moveTo>
                    <a:pt x="341110" y="955643"/>
                  </a:moveTo>
                  <a:lnTo>
                    <a:pt x="356416" y="940335"/>
                  </a:lnTo>
                  <a:lnTo>
                    <a:pt x="371722" y="927214"/>
                  </a:lnTo>
                  <a:lnTo>
                    <a:pt x="393588" y="918467"/>
                  </a:lnTo>
                  <a:lnTo>
                    <a:pt x="417641" y="916280"/>
                  </a:lnTo>
                  <a:lnTo>
                    <a:pt x="430761" y="920654"/>
                  </a:lnTo>
                  <a:lnTo>
                    <a:pt x="439507" y="922841"/>
                  </a:lnTo>
                  <a:lnTo>
                    <a:pt x="446067" y="922841"/>
                  </a:lnTo>
                  <a:lnTo>
                    <a:pt x="454813" y="925028"/>
                  </a:lnTo>
                  <a:lnTo>
                    <a:pt x="461373" y="927214"/>
                  </a:lnTo>
                  <a:lnTo>
                    <a:pt x="483239" y="938148"/>
                  </a:lnTo>
                  <a:lnTo>
                    <a:pt x="498545" y="949083"/>
                  </a:lnTo>
                  <a:lnTo>
                    <a:pt x="513851" y="962204"/>
                  </a:lnTo>
                  <a:lnTo>
                    <a:pt x="524784" y="984072"/>
                  </a:lnTo>
                  <a:lnTo>
                    <a:pt x="533531" y="1012501"/>
                  </a:lnTo>
                  <a:lnTo>
                    <a:pt x="537904" y="1040929"/>
                  </a:lnTo>
                  <a:lnTo>
                    <a:pt x="535718" y="1069358"/>
                  </a:lnTo>
                  <a:lnTo>
                    <a:pt x="526971" y="1095600"/>
                  </a:lnTo>
                  <a:lnTo>
                    <a:pt x="533531" y="1093413"/>
                  </a:lnTo>
                  <a:lnTo>
                    <a:pt x="537904" y="1091226"/>
                  </a:lnTo>
                  <a:lnTo>
                    <a:pt x="542277" y="1086853"/>
                  </a:lnTo>
                  <a:lnTo>
                    <a:pt x="546651" y="1073732"/>
                  </a:lnTo>
                  <a:lnTo>
                    <a:pt x="546651" y="1069358"/>
                  </a:lnTo>
                  <a:lnTo>
                    <a:pt x="548837" y="1062798"/>
                  </a:lnTo>
                  <a:lnTo>
                    <a:pt x="548837" y="1025622"/>
                  </a:lnTo>
                  <a:lnTo>
                    <a:pt x="537904" y="990632"/>
                  </a:lnTo>
                  <a:lnTo>
                    <a:pt x="522598" y="962204"/>
                  </a:lnTo>
                  <a:lnTo>
                    <a:pt x="502918" y="942522"/>
                  </a:lnTo>
                  <a:lnTo>
                    <a:pt x="476679" y="927214"/>
                  </a:lnTo>
                  <a:lnTo>
                    <a:pt x="448253" y="914093"/>
                  </a:lnTo>
                  <a:lnTo>
                    <a:pt x="419828" y="907533"/>
                  </a:lnTo>
                  <a:lnTo>
                    <a:pt x="408895" y="907533"/>
                  </a:lnTo>
                  <a:lnTo>
                    <a:pt x="395775" y="909720"/>
                  </a:lnTo>
                  <a:lnTo>
                    <a:pt x="380469" y="914093"/>
                  </a:lnTo>
                  <a:lnTo>
                    <a:pt x="369536" y="918467"/>
                  </a:lnTo>
                  <a:lnTo>
                    <a:pt x="358603" y="929401"/>
                  </a:lnTo>
                  <a:lnTo>
                    <a:pt x="341110" y="955643"/>
                  </a:lnTo>
                  <a:close/>
                  <a:moveTo>
                    <a:pt x="524784" y="1034369"/>
                  </a:moveTo>
                  <a:lnTo>
                    <a:pt x="518225" y="999380"/>
                  </a:lnTo>
                  <a:lnTo>
                    <a:pt x="502918" y="968764"/>
                  </a:lnTo>
                  <a:lnTo>
                    <a:pt x="481052" y="946896"/>
                  </a:lnTo>
                  <a:lnTo>
                    <a:pt x="450440" y="933775"/>
                  </a:lnTo>
                  <a:lnTo>
                    <a:pt x="437320" y="935962"/>
                  </a:lnTo>
                  <a:lnTo>
                    <a:pt x="426387" y="933775"/>
                  </a:lnTo>
                  <a:lnTo>
                    <a:pt x="413268" y="929401"/>
                  </a:lnTo>
                  <a:lnTo>
                    <a:pt x="413268" y="931588"/>
                  </a:lnTo>
                  <a:lnTo>
                    <a:pt x="415454" y="953456"/>
                  </a:lnTo>
                  <a:lnTo>
                    <a:pt x="419828" y="975325"/>
                  </a:lnTo>
                  <a:lnTo>
                    <a:pt x="428574" y="992819"/>
                  </a:lnTo>
                  <a:lnTo>
                    <a:pt x="446067" y="1010314"/>
                  </a:lnTo>
                  <a:lnTo>
                    <a:pt x="459186" y="1016874"/>
                  </a:lnTo>
                  <a:lnTo>
                    <a:pt x="476679" y="1027808"/>
                  </a:lnTo>
                  <a:lnTo>
                    <a:pt x="496359" y="1034369"/>
                  </a:lnTo>
                  <a:lnTo>
                    <a:pt x="507292" y="1034369"/>
                  </a:lnTo>
                  <a:lnTo>
                    <a:pt x="513851" y="1032182"/>
                  </a:lnTo>
                  <a:lnTo>
                    <a:pt x="518225" y="1032182"/>
                  </a:lnTo>
                  <a:lnTo>
                    <a:pt x="524784" y="1034369"/>
                  </a:lnTo>
                  <a:close/>
                  <a:moveTo>
                    <a:pt x="369536" y="949083"/>
                  </a:moveTo>
                  <a:lnTo>
                    <a:pt x="373909" y="979698"/>
                  </a:lnTo>
                  <a:lnTo>
                    <a:pt x="380469" y="1005940"/>
                  </a:lnTo>
                  <a:lnTo>
                    <a:pt x="389215" y="1029995"/>
                  </a:lnTo>
                  <a:lnTo>
                    <a:pt x="404521" y="1047490"/>
                  </a:lnTo>
                  <a:lnTo>
                    <a:pt x="437320" y="1069358"/>
                  </a:lnTo>
                  <a:lnTo>
                    <a:pt x="457000" y="1078105"/>
                  </a:lnTo>
                  <a:lnTo>
                    <a:pt x="478866" y="1084666"/>
                  </a:lnTo>
                  <a:lnTo>
                    <a:pt x="505105" y="1084666"/>
                  </a:lnTo>
                  <a:lnTo>
                    <a:pt x="513851" y="1089040"/>
                  </a:lnTo>
                  <a:lnTo>
                    <a:pt x="520411" y="1075919"/>
                  </a:lnTo>
                  <a:lnTo>
                    <a:pt x="524784" y="1062798"/>
                  </a:lnTo>
                  <a:lnTo>
                    <a:pt x="526971" y="1045303"/>
                  </a:lnTo>
                  <a:lnTo>
                    <a:pt x="500732" y="1047490"/>
                  </a:lnTo>
                  <a:lnTo>
                    <a:pt x="476679" y="1040929"/>
                  </a:lnTo>
                  <a:lnTo>
                    <a:pt x="457000" y="1027808"/>
                  </a:lnTo>
                  <a:lnTo>
                    <a:pt x="422014" y="1001566"/>
                  </a:lnTo>
                  <a:lnTo>
                    <a:pt x="413268" y="981885"/>
                  </a:lnTo>
                  <a:lnTo>
                    <a:pt x="404521" y="960017"/>
                  </a:lnTo>
                  <a:lnTo>
                    <a:pt x="400148" y="938148"/>
                  </a:lnTo>
                  <a:lnTo>
                    <a:pt x="400148" y="935962"/>
                  </a:lnTo>
                  <a:lnTo>
                    <a:pt x="397962" y="935962"/>
                  </a:lnTo>
                  <a:lnTo>
                    <a:pt x="397962" y="933775"/>
                  </a:lnTo>
                  <a:lnTo>
                    <a:pt x="391402" y="933775"/>
                  </a:lnTo>
                  <a:lnTo>
                    <a:pt x="384842" y="938148"/>
                  </a:lnTo>
                  <a:lnTo>
                    <a:pt x="378282" y="940335"/>
                  </a:lnTo>
                  <a:lnTo>
                    <a:pt x="369536" y="949083"/>
                  </a:lnTo>
                  <a:close/>
                  <a:moveTo>
                    <a:pt x="358603" y="964390"/>
                  </a:moveTo>
                  <a:lnTo>
                    <a:pt x="343297" y="979698"/>
                  </a:lnTo>
                  <a:lnTo>
                    <a:pt x="338923" y="997193"/>
                  </a:lnTo>
                  <a:lnTo>
                    <a:pt x="341110" y="1019061"/>
                  </a:lnTo>
                  <a:lnTo>
                    <a:pt x="347670" y="1038743"/>
                  </a:lnTo>
                  <a:lnTo>
                    <a:pt x="358603" y="1058424"/>
                  </a:lnTo>
                  <a:lnTo>
                    <a:pt x="371722" y="1073732"/>
                  </a:lnTo>
                  <a:lnTo>
                    <a:pt x="393588" y="1089040"/>
                  </a:lnTo>
                  <a:lnTo>
                    <a:pt x="417641" y="1102161"/>
                  </a:lnTo>
                  <a:lnTo>
                    <a:pt x="446067" y="1110908"/>
                  </a:lnTo>
                  <a:lnTo>
                    <a:pt x="474493" y="1110908"/>
                  </a:lnTo>
                  <a:lnTo>
                    <a:pt x="500732" y="1099974"/>
                  </a:lnTo>
                  <a:lnTo>
                    <a:pt x="474493" y="1095600"/>
                  </a:lnTo>
                  <a:lnTo>
                    <a:pt x="450440" y="1086853"/>
                  </a:lnTo>
                  <a:lnTo>
                    <a:pt x="428574" y="1075919"/>
                  </a:lnTo>
                  <a:lnTo>
                    <a:pt x="397962" y="1056237"/>
                  </a:lnTo>
                  <a:lnTo>
                    <a:pt x="373909" y="1029995"/>
                  </a:lnTo>
                  <a:lnTo>
                    <a:pt x="367349" y="1010314"/>
                  </a:lnTo>
                  <a:lnTo>
                    <a:pt x="362976" y="986259"/>
                  </a:lnTo>
                  <a:lnTo>
                    <a:pt x="358603" y="964390"/>
                  </a:lnTo>
                  <a:close/>
                  <a:moveTo>
                    <a:pt x="323617" y="990632"/>
                  </a:moveTo>
                  <a:lnTo>
                    <a:pt x="319244" y="1008127"/>
                  </a:lnTo>
                  <a:lnTo>
                    <a:pt x="323617" y="1025622"/>
                  </a:lnTo>
                  <a:lnTo>
                    <a:pt x="334550" y="1040929"/>
                  </a:lnTo>
                  <a:lnTo>
                    <a:pt x="343297" y="1054050"/>
                  </a:lnTo>
                  <a:lnTo>
                    <a:pt x="338923" y="1038743"/>
                  </a:lnTo>
                  <a:lnTo>
                    <a:pt x="330177" y="1025622"/>
                  </a:lnTo>
                  <a:lnTo>
                    <a:pt x="325804" y="1010314"/>
                  </a:lnTo>
                  <a:lnTo>
                    <a:pt x="323617" y="990632"/>
                  </a:lnTo>
                  <a:close/>
                  <a:moveTo>
                    <a:pt x="356416" y="1071545"/>
                  </a:moveTo>
                  <a:lnTo>
                    <a:pt x="373909" y="1091226"/>
                  </a:lnTo>
                  <a:lnTo>
                    <a:pt x="395775" y="1106534"/>
                  </a:lnTo>
                  <a:lnTo>
                    <a:pt x="422014" y="1115282"/>
                  </a:lnTo>
                  <a:lnTo>
                    <a:pt x="397962" y="1104347"/>
                  </a:lnTo>
                  <a:lnTo>
                    <a:pt x="376096" y="1086853"/>
                  </a:lnTo>
                  <a:lnTo>
                    <a:pt x="356416" y="1071545"/>
                  </a:lnTo>
                  <a:close/>
                  <a:moveTo>
                    <a:pt x="507292" y="1113095"/>
                  </a:moveTo>
                  <a:lnTo>
                    <a:pt x="511665" y="1115282"/>
                  </a:lnTo>
                  <a:lnTo>
                    <a:pt x="518225" y="1113095"/>
                  </a:lnTo>
                  <a:lnTo>
                    <a:pt x="522598" y="1110908"/>
                  </a:lnTo>
                  <a:lnTo>
                    <a:pt x="529158" y="1104347"/>
                  </a:lnTo>
                  <a:lnTo>
                    <a:pt x="526971" y="1099974"/>
                  </a:lnTo>
                  <a:lnTo>
                    <a:pt x="524784" y="1099974"/>
                  </a:lnTo>
                  <a:lnTo>
                    <a:pt x="511665" y="1113095"/>
                  </a:lnTo>
                  <a:lnTo>
                    <a:pt x="507292" y="1113095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Freeform 232"/>
            <p:cNvSpPr>
              <a:spLocks/>
            </p:cNvSpPr>
            <p:nvPr/>
          </p:nvSpPr>
          <p:spPr bwMode="auto">
            <a:xfrm>
              <a:off x="5507244" y="3052488"/>
              <a:ext cx="91861" cy="188083"/>
            </a:xfrm>
            <a:custGeom>
              <a:avLst/>
              <a:gdLst>
                <a:gd name="T0" fmla="*/ 17493 w 91837"/>
                <a:gd name="T1" fmla="*/ 4373 h 188067"/>
                <a:gd name="T2" fmla="*/ 17493 w 91837"/>
                <a:gd name="T3" fmla="*/ 6560 h 188067"/>
                <a:gd name="T4" fmla="*/ 19680 w 91837"/>
                <a:gd name="T5" fmla="*/ 6560 h 188067"/>
                <a:gd name="T6" fmla="*/ 19680 w 91837"/>
                <a:gd name="T7" fmla="*/ 10934 h 188067"/>
                <a:gd name="T8" fmla="*/ 8746 w 91837"/>
                <a:gd name="T9" fmla="*/ 26242 h 188067"/>
                <a:gd name="T10" fmla="*/ 2187 w 91837"/>
                <a:gd name="T11" fmla="*/ 43736 h 188067"/>
                <a:gd name="T12" fmla="*/ 0 w 91837"/>
                <a:gd name="T13" fmla="*/ 65605 h 188067"/>
                <a:gd name="T14" fmla="*/ 2187 w 91837"/>
                <a:gd name="T15" fmla="*/ 100594 h 188067"/>
                <a:gd name="T16" fmla="*/ 10933 w 91837"/>
                <a:gd name="T17" fmla="*/ 129023 h 188067"/>
                <a:gd name="T18" fmla="*/ 21866 w 91837"/>
                <a:gd name="T19" fmla="*/ 155264 h 188067"/>
                <a:gd name="T20" fmla="*/ 39359 w 91837"/>
                <a:gd name="T21" fmla="*/ 174946 h 188067"/>
                <a:gd name="T22" fmla="*/ 63412 w 91837"/>
                <a:gd name="T23" fmla="*/ 188067 h 188067"/>
                <a:gd name="T24" fmla="*/ 76531 w 91837"/>
                <a:gd name="T25" fmla="*/ 179320 h 188067"/>
                <a:gd name="T26" fmla="*/ 80904 w 91837"/>
                <a:gd name="T27" fmla="*/ 174946 h 188067"/>
                <a:gd name="T28" fmla="*/ 87464 w 91837"/>
                <a:gd name="T29" fmla="*/ 170572 h 188067"/>
                <a:gd name="T30" fmla="*/ 91837 w 91837"/>
                <a:gd name="T31" fmla="*/ 157451 h 188067"/>
                <a:gd name="T32" fmla="*/ 87464 w 91837"/>
                <a:gd name="T33" fmla="*/ 150891 h 188067"/>
                <a:gd name="T34" fmla="*/ 78718 w 91837"/>
                <a:gd name="T35" fmla="*/ 139957 h 188067"/>
                <a:gd name="T36" fmla="*/ 67785 w 91837"/>
                <a:gd name="T37" fmla="*/ 131209 h 188067"/>
                <a:gd name="T38" fmla="*/ 63412 w 91837"/>
                <a:gd name="T39" fmla="*/ 122462 h 188067"/>
                <a:gd name="T40" fmla="*/ 54665 w 91837"/>
                <a:gd name="T41" fmla="*/ 107154 h 188067"/>
                <a:gd name="T42" fmla="*/ 48105 w 91837"/>
                <a:gd name="T43" fmla="*/ 91846 h 188067"/>
                <a:gd name="T44" fmla="*/ 43732 w 91837"/>
                <a:gd name="T45" fmla="*/ 74352 h 188067"/>
                <a:gd name="T46" fmla="*/ 43732 w 91837"/>
                <a:gd name="T47" fmla="*/ 54670 h 188067"/>
                <a:gd name="T48" fmla="*/ 45919 w 91837"/>
                <a:gd name="T49" fmla="*/ 37176 h 188067"/>
                <a:gd name="T50" fmla="*/ 50292 w 91837"/>
                <a:gd name="T51" fmla="*/ 21868 h 188067"/>
                <a:gd name="T52" fmla="*/ 52479 w 91837"/>
                <a:gd name="T53" fmla="*/ 10934 h 188067"/>
                <a:gd name="T54" fmla="*/ 48105 w 91837"/>
                <a:gd name="T55" fmla="*/ 4373 h 188067"/>
                <a:gd name="T56" fmla="*/ 37172 w 91837"/>
                <a:gd name="T57" fmla="*/ 0 h 188067"/>
                <a:gd name="T58" fmla="*/ 26239 w 91837"/>
                <a:gd name="T59" fmla="*/ 0 h 188067"/>
                <a:gd name="T60" fmla="*/ 17493 w 91837"/>
                <a:gd name="T61" fmla="*/ 4373 h 188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37" h="188067">
                  <a:moveTo>
                    <a:pt x="17493" y="4373"/>
                  </a:moveTo>
                  <a:lnTo>
                    <a:pt x="17493" y="6560"/>
                  </a:lnTo>
                  <a:lnTo>
                    <a:pt x="19680" y="6560"/>
                  </a:lnTo>
                  <a:lnTo>
                    <a:pt x="19680" y="10934"/>
                  </a:lnTo>
                  <a:lnTo>
                    <a:pt x="8746" y="26242"/>
                  </a:lnTo>
                  <a:lnTo>
                    <a:pt x="2187" y="43736"/>
                  </a:lnTo>
                  <a:lnTo>
                    <a:pt x="0" y="65605"/>
                  </a:lnTo>
                  <a:lnTo>
                    <a:pt x="2187" y="100594"/>
                  </a:lnTo>
                  <a:lnTo>
                    <a:pt x="10933" y="129023"/>
                  </a:lnTo>
                  <a:lnTo>
                    <a:pt x="21866" y="155264"/>
                  </a:lnTo>
                  <a:lnTo>
                    <a:pt x="39359" y="174946"/>
                  </a:lnTo>
                  <a:lnTo>
                    <a:pt x="63412" y="188067"/>
                  </a:lnTo>
                  <a:lnTo>
                    <a:pt x="76531" y="179320"/>
                  </a:lnTo>
                  <a:lnTo>
                    <a:pt x="80904" y="174946"/>
                  </a:lnTo>
                  <a:lnTo>
                    <a:pt x="87464" y="170572"/>
                  </a:lnTo>
                  <a:lnTo>
                    <a:pt x="91837" y="157451"/>
                  </a:lnTo>
                  <a:lnTo>
                    <a:pt x="87464" y="150891"/>
                  </a:lnTo>
                  <a:lnTo>
                    <a:pt x="78718" y="139957"/>
                  </a:lnTo>
                  <a:lnTo>
                    <a:pt x="67785" y="131209"/>
                  </a:lnTo>
                  <a:lnTo>
                    <a:pt x="63412" y="122462"/>
                  </a:lnTo>
                  <a:lnTo>
                    <a:pt x="54665" y="107154"/>
                  </a:lnTo>
                  <a:lnTo>
                    <a:pt x="48105" y="91846"/>
                  </a:lnTo>
                  <a:lnTo>
                    <a:pt x="43732" y="74352"/>
                  </a:lnTo>
                  <a:lnTo>
                    <a:pt x="43732" y="54670"/>
                  </a:lnTo>
                  <a:lnTo>
                    <a:pt x="45919" y="37176"/>
                  </a:lnTo>
                  <a:lnTo>
                    <a:pt x="50292" y="21868"/>
                  </a:lnTo>
                  <a:lnTo>
                    <a:pt x="52479" y="10934"/>
                  </a:lnTo>
                  <a:lnTo>
                    <a:pt x="48105" y="4373"/>
                  </a:lnTo>
                  <a:lnTo>
                    <a:pt x="37172" y="0"/>
                  </a:lnTo>
                  <a:lnTo>
                    <a:pt x="26239" y="0"/>
                  </a:lnTo>
                  <a:lnTo>
                    <a:pt x="17493" y="4373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Freeform 233"/>
            <p:cNvSpPr>
              <a:spLocks/>
            </p:cNvSpPr>
            <p:nvPr/>
          </p:nvSpPr>
          <p:spPr bwMode="auto">
            <a:xfrm>
              <a:off x="5577233" y="3306182"/>
              <a:ext cx="155290" cy="155278"/>
            </a:xfrm>
            <a:custGeom>
              <a:avLst/>
              <a:gdLst>
                <a:gd name="T0" fmla="*/ 0 w 155249"/>
                <a:gd name="T1" fmla="*/ 17494 h 155264"/>
                <a:gd name="T2" fmla="*/ 4374 w 155249"/>
                <a:gd name="T3" fmla="*/ 45923 h 155264"/>
                <a:gd name="T4" fmla="*/ 8747 w 155249"/>
                <a:gd name="T5" fmla="*/ 72165 h 155264"/>
                <a:gd name="T6" fmla="*/ 17493 w 155249"/>
                <a:gd name="T7" fmla="*/ 96220 h 155264"/>
                <a:gd name="T8" fmla="*/ 32799 w 155249"/>
                <a:gd name="T9" fmla="*/ 113715 h 155264"/>
                <a:gd name="T10" fmla="*/ 45919 w 155249"/>
                <a:gd name="T11" fmla="*/ 124649 h 155264"/>
                <a:gd name="T12" fmla="*/ 65598 w 155249"/>
                <a:gd name="T13" fmla="*/ 135583 h 155264"/>
                <a:gd name="T14" fmla="*/ 87464 w 155249"/>
                <a:gd name="T15" fmla="*/ 146517 h 155264"/>
                <a:gd name="T16" fmla="*/ 109330 w 155249"/>
                <a:gd name="T17" fmla="*/ 153078 h 155264"/>
                <a:gd name="T18" fmla="*/ 133383 w 155249"/>
                <a:gd name="T19" fmla="*/ 153078 h 155264"/>
                <a:gd name="T20" fmla="*/ 144316 w 155249"/>
                <a:gd name="T21" fmla="*/ 155264 h 155264"/>
                <a:gd name="T22" fmla="*/ 150876 w 155249"/>
                <a:gd name="T23" fmla="*/ 142143 h 155264"/>
                <a:gd name="T24" fmla="*/ 155249 w 155249"/>
                <a:gd name="T25" fmla="*/ 129022 h 155264"/>
                <a:gd name="T26" fmla="*/ 155249 w 155249"/>
                <a:gd name="T27" fmla="*/ 111528 h 155264"/>
                <a:gd name="T28" fmla="*/ 129010 w 155249"/>
                <a:gd name="T29" fmla="*/ 113715 h 155264"/>
                <a:gd name="T30" fmla="*/ 107144 w 155249"/>
                <a:gd name="T31" fmla="*/ 107154 h 155264"/>
                <a:gd name="T32" fmla="*/ 87464 w 155249"/>
                <a:gd name="T33" fmla="*/ 96220 h 155264"/>
                <a:gd name="T34" fmla="*/ 67785 w 155249"/>
                <a:gd name="T35" fmla="*/ 80912 h 155264"/>
                <a:gd name="T36" fmla="*/ 50292 w 155249"/>
                <a:gd name="T37" fmla="*/ 67791 h 155264"/>
                <a:gd name="T38" fmla="*/ 41546 w 155249"/>
                <a:gd name="T39" fmla="*/ 48110 h 155264"/>
                <a:gd name="T40" fmla="*/ 34986 w 155249"/>
                <a:gd name="T41" fmla="*/ 28428 h 155264"/>
                <a:gd name="T42" fmla="*/ 28426 w 155249"/>
                <a:gd name="T43" fmla="*/ 4373 h 155264"/>
                <a:gd name="T44" fmla="*/ 28426 w 155249"/>
                <a:gd name="T45" fmla="*/ 0 h 155264"/>
                <a:gd name="T46" fmla="*/ 19680 w 155249"/>
                <a:gd name="T47" fmla="*/ 2186 h 155264"/>
                <a:gd name="T48" fmla="*/ 10933 w 155249"/>
                <a:gd name="T49" fmla="*/ 6560 h 155264"/>
                <a:gd name="T50" fmla="*/ 4374 w 155249"/>
                <a:gd name="T51" fmla="*/ 10934 h 155264"/>
                <a:gd name="T52" fmla="*/ 0 w 155249"/>
                <a:gd name="T53" fmla="*/ 17494 h 155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249" h="155264">
                  <a:moveTo>
                    <a:pt x="0" y="17494"/>
                  </a:moveTo>
                  <a:lnTo>
                    <a:pt x="4374" y="45923"/>
                  </a:lnTo>
                  <a:lnTo>
                    <a:pt x="8747" y="72165"/>
                  </a:lnTo>
                  <a:lnTo>
                    <a:pt x="17493" y="96220"/>
                  </a:lnTo>
                  <a:lnTo>
                    <a:pt x="32799" y="113715"/>
                  </a:lnTo>
                  <a:lnTo>
                    <a:pt x="45919" y="124649"/>
                  </a:lnTo>
                  <a:lnTo>
                    <a:pt x="65598" y="135583"/>
                  </a:lnTo>
                  <a:lnTo>
                    <a:pt x="87464" y="146517"/>
                  </a:lnTo>
                  <a:lnTo>
                    <a:pt x="109330" y="153078"/>
                  </a:lnTo>
                  <a:lnTo>
                    <a:pt x="133383" y="153078"/>
                  </a:lnTo>
                  <a:lnTo>
                    <a:pt x="144316" y="155264"/>
                  </a:lnTo>
                  <a:lnTo>
                    <a:pt x="150876" y="142143"/>
                  </a:lnTo>
                  <a:lnTo>
                    <a:pt x="155249" y="129022"/>
                  </a:lnTo>
                  <a:lnTo>
                    <a:pt x="155249" y="111528"/>
                  </a:lnTo>
                  <a:lnTo>
                    <a:pt x="129010" y="113715"/>
                  </a:lnTo>
                  <a:lnTo>
                    <a:pt x="107144" y="107154"/>
                  </a:lnTo>
                  <a:lnTo>
                    <a:pt x="87464" y="96220"/>
                  </a:lnTo>
                  <a:lnTo>
                    <a:pt x="67785" y="80912"/>
                  </a:lnTo>
                  <a:lnTo>
                    <a:pt x="50292" y="67791"/>
                  </a:lnTo>
                  <a:lnTo>
                    <a:pt x="41546" y="48110"/>
                  </a:lnTo>
                  <a:lnTo>
                    <a:pt x="34986" y="28428"/>
                  </a:lnTo>
                  <a:lnTo>
                    <a:pt x="28426" y="4373"/>
                  </a:lnTo>
                  <a:lnTo>
                    <a:pt x="28426" y="0"/>
                  </a:lnTo>
                  <a:lnTo>
                    <a:pt x="19680" y="2186"/>
                  </a:lnTo>
                  <a:lnTo>
                    <a:pt x="10933" y="6560"/>
                  </a:lnTo>
                  <a:lnTo>
                    <a:pt x="4374" y="1093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Freeform 234"/>
            <p:cNvSpPr>
              <a:spLocks/>
            </p:cNvSpPr>
            <p:nvPr/>
          </p:nvSpPr>
          <p:spPr bwMode="auto">
            <a:xfrm>
              <a:off x="5400072" y="3155277"/>
              <a:ext cx="83112" cy="181522"/>
            </a:xfrm>
            <a:custGeom>
              <a:avLst/>
              <a:gdLst>
                <a:gd name="T0" fmla="*/ 0 w 83090"/>
                <a:gd name="T1" fmla="*/ 2186 h 181506"/>
                <a:gd name="T2" fmla="*/ 4373 w 83090"/>
                <a:gd name="T3" fmla="*/ 37176 h 181506"/>
                <a:gd name="T4" fmla="*/ 10933 w 83090"/>
                <a:gd name="T5" fmla="*/ 72165 h 181506"/>
                <a:gd name="T6" fmla="*/ 17492 w 83090"/>
                <a:gd name="T7" fmla="*/ 104967 h 181506"/>
                <a:gd name="T8" fmla="*/ 28425 w 83090"/>
                <a:gd name="T9" fmla="*/ 135583 h 181506"/>
                <a:gd name="T10" fmla="*/ 43732 w 83090"/>
                <a:gd name="T11" fmla="*/ 161825 h 181506"/>
                <a:gd name="T12" fmla="*/ 65598 w 83090"/>
                <a:gd name="T13" fmla="*/ 181506 h 181506"/>
                <a:gd name="T14" fmla="*/ 72157 w 83090"/>
                <a:gd name="T15" fmla="*/ 179319 h 181506"/>
                <a:gd name="T16" fmla="*/ 80904 w 83090"/>
                <a:gd name="T17" fmla="*/ 170572 h 181506"/>
                <a:gd name="T18" fmla="*/ 83090 w 83090"/>
                <a:gd name="T19" fmla="*/ 166198 h 181506"/>
                <a:gd name="T20" fmla="*/ 61224 w 83090"/>
                <a:gd name="T21" fmla="*/ 144330 h 181506"/>
                <a:gd name="T22" fmla="*/ 41545 w 83090"/>
                <a:gd name="T23" fmla="*/ 115901 h 181506"/>
                <a:gd name="T24" fmla="*/ 28425 w 83090"/>
                <a:gd name="T25" fmla="*/ 83099 h 181506"/>
                <a:gd name="T26" fmla="*/ 19679 w 83090"/>
                <a:gd name="T27" fmla="*/ 43736 h 181506"/>
                <a:gd name="T28" fmla="*/ 15306 w 83090"/>
                <a:gd name="T29" fmla="*/ 2186 h 181506"/>
                <a:gd name="T30" fmla="*/ 13119 w 83090"/>
                <a:gd name="T31" fmla="*/ 0 h 181506"/>
                <a:gd name="T32" fmla="*/ 2186 w 83090"/>
                <a:gd name="T33" fmla="*/ 0 h 181506"/>
                <a:gd name="T34" fmla="*/ 0 w 83090"/>
                <a:gd name="T35" fmla="*/ 2186 h 18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090" h="181506">
                  <a:moveTo>
                    <a:pt x="0" y="2186"/>
                  </a:moveTo>
                  <a:lnTo>
                    <a:pt x="4373" y="37176"/>
                  </a:lnTo>
                  <a:lnTo>
                    <a:pt x="10933" y="72165"/>
                  </a:lnTo>
                  <a:lnTo>
                    <a:pt x="17492" y="104967"/>
                  </a:lnTo>
                  <a:lnTo>
                    <a:pt x="28425" y="135583"/>
                  </a:lnTo>
                  <a:lnTo>
                    <a:pt x="43732" y="161825"/>
                  </a:lnTo>
                  <a:lnTo>
                    <a:pt x="65598" y="181506"/>
                  </a:lnTo>
                  <a:lnTo>
                    <a:pt x="72157" y="179319"/>
                  </a:lnTo>
                  <a:lnTo>
                    <a:pt x="80904" y="170572"/>
                  </a:lnTo>
                  <a:lnTo>
                    <a:pt x="83090" y="166198"/>
                  </a:lnTo>
                  <a:lnTo>
                    <a:pt x="61224" y="144330"/>
                  </a:lnTo>
                  <a:lnTo>
                    <a:pt x="41545" y="115901"/>
                  </a:lnTo>
                  <a:lnTo>
                    <a:pt x="28425" y="83099"/>
                  </a:lnTo>
                  <a:lnTo>
                    <a:pt x="19679" y="43736"/>
                  </a:lnTo>
                  <a:lnTo>
                    <a:pt x="15306" y="2186"/>
                  </a:lnTo>
                  <a:lnTo>
                    <a:pt x="13119" y="0"/>
                  </a:lnTo>
                  <a:lnTo>
                    <a:pt x="2186" y="0"/>
                  </a:lnTo>
                  <a:lnTo>
                    <a:pt x="0" y="2186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Freeform 235"/>
            <p:cNvSpPr>
              <a:spLocks/>
            </p:cNvSpPr>
            <p:nvPr/>
          </p:nvSpPr>
          <p:spPr bwMode="auto">
            <a:xfrm>
              <a:off x="6817365" y="2392008"/>
              <a:ext cx="80925" cy="63424"/>
            </a:xfrm>
            <a:custGeom>
              <a:avLst/>
              <a:gdLst>
                <a:gd name="T0" fmla="*/ 0 w 80904"/>
                <a:gd name="T1" fmla="*/ 0 h 63418"/>
                <a:gd name="T2" fmla="*/ 8746 w 80904"/>
                <a:gd name="T3" fmla="*/ 24055 h 63418"/>
                <a:gd name="T4" fmla="*/ 17493 w 80904"/>
                <a:gd name="T5" fmla="*/ 43736 h 63418"/>
                <a:gd name="T6" fmla="*/ 30612 w 80904"/>
                <a:gd name="T7" fmla="*/ 63418 h 63418"/>
                <a:gd name="T8" fmla="*/ 56851 w 80904"/>
                <a:gd name="T9" fmla="*/ 61231 h 63418"/>
                <a:gd name="T10" fmla="*/ 80904 w 80904"/>
                <a:gd name="T11" fmla="*/ 54671 h 63418"/>
                <a:gd name="T12" fmla="*/ 69971 w 80904"/>
                <a:gd name="T13" fmla="*/ 39363 h 63418"/>
                <a:gd name="T14" fmla="*/ 56851 w 80904"/>
                <a:gd name="T15" fmla="*/ 21868 h 63418"/>
                <a:gd name="T16" fmla="*/ 41545 w 80904"/>
                <a:gd name="T17" fmla="*/ 10934 h 63418"/>
                <a:gd name="T18" fmla="*/ 28426 w 80904"/>
                <a:gd name="T19" fmla="*/ 6560 h 63418"/>
                <a:gd name="T20" fmla="*/ 13119 w 80904"/>
                <a:gd name="T21" fmla="*/ 4373 h 63418"/>
                <a:gd name="T22" fmla="*/ 0 w 80904"/>
                <a:gd name="T23" fmla="*/ 0 h 63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904" h="63418">
                  <a:moveTo>
                    <a:pt x="0" y="0"/>
                  </a:moveTo>
                  <a:lnTo>
                    <a:pt x="8746" y="24055"/>
                  </a:lnTo>
                  <a:lnTo>
                    <a:pt x="17493" y="43736"/>
                  </a:lnTo>
                  <a:lnTo>
                    <a:pt x="30612" y="63418"/>
                  </a:lnTo>
                  <a:lnTo>
                    <a:pt x="56851" y="61231"/>
                  </a:lnTo>
                  <a:lnTo>
                    <a:pt x="80904" y="54671"/>
                  </a:lnTo>
                  <a:lnTo>
                    <a:pt x="69971" y="39363"/>
                  </a:lnTo>
                  <a:lnTo>
                    <a:pt x="56851" y="21868"/>
                  </a:lnTo>
                  <a:lnTo>
                    <a:pt x="41545" y="10934"/>
                  </a:lnTo>
                  <a:lnTo>
                    <a:pt x="28426" y="6560"/>
                  </a:lnTo>
                  <a:lnTo>
                    <a:pt x="13119" y="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" name="Freeform 236"/>
            <p:cNvSpPr>
              <a:spLocks/>
            </p:cNvSpPr>
            <p:nvPr/>
          </p:nvSpPr>
          <p:spPr bwMode="auto">
            <a:xfrm>
              <a:off x="6983590" y="2402943"/>
              <a:ext cx="30621" cy="45927"/>
            </a:xfrm>
            <a:custGeom>
              <a:avLst/>
              <a:gdLst>
                <a:gd name="T0" fmla="*/ 0 w 30613"/>
                <a:gd name="T1" fmla="*/ 0 h 45923"/>
                <a:gd name="T2" fmla="*/ 6560 w 30613"/>
                <a:gd name="T3" fmla="*/ 24055 h 45923"/>
                <a:gd name="T4" fmla="*/ 15307 w 30613"/>
                <a:gd name="T5" fmla="*/ 43737 h 45923"/>
                <a:gd name="T6" fmla="*/ 19680 w 30613"/>
                <a:gd name="T7" fmla="*/ 45923 h 45923"/>
                <a:gd name="T8" fmla="*/ 26240 w 30613"/>
                <a:gd name="T9" fmla="*/ 45923 h 45923"/>
                <a:gd name="T10" fmla="*/ 30613 w 30613"/>
                <a:gd name="T11" fmla="*/ 43737 h 45923"/>
                <a:gd name="T12" fmla="*/ 26240 w 30613"/>
                <a:gd name="T13" fmla="*/ 24055 h 45923"/>
                <a:gd name="T14" fmla="*/ 15307 w 30613"/>
                <a:gd name="T15" fmla="*/ 8747 h 45923"/>
                <a:gd name="T16" fmla="*/ 0 w 30613"/>
                <a:gd name="T17" fmla="*/ 0 h 45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13" h="45923">
                  <a:moveTo>
                    <a:pt x="0" y="0"/>
                  </a:moveTo>
                  <a:lnTo>
                    <a:pt x="6560" y="24055"/>
                  </a:lnTo>
                  <a:lnTo>
                    <a:pt x="15307" y="43737"/>
                  </a:lnTo>
                  <a:lnTo>
                    <a:pt x="19680" y="45923"/>
                  </a:lnTo>
                  <a:lnTo>
                    <a:pt x="26240" y="45923"/>
                  </a:lnTo>
                  <a:lnTo>
                    <a:pt x="30613" y="43737"/>
                  </a:lnTo>
                  <a:lnTo>
                    <a:pt x="26240" y="24055"/>
                  </a:lnTo>
                  <a:lnTo>
                    <a:pt x="15307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" name="Freeform 237"/>
            <p:cNvSpPr>
              <a:spLocks/>
            </p:cNvSpPr>
            <p:nvPr/>
          </p:nvSpPr>
          <p:spPr bwMode="auto">
            <a:xfrm>
              <a:off x="6850173" y="2490423"/>
              <a:ext cx="43744" cy="41554"/>
            </a:xfrm>
            <a:custGeom>
              <a:avLst/>
              <a:gdLst>
                <a:gd name="T0" fmla="*/ 0 w 43732"/>
                <a:gd name="T1" fmla="*/ 0 h 41550"/>
                <a:gd name="T2" fmla="*/ 15306 w 43732"/>
                <a:gd name="T3" fmla="*/ 41550 h 41550"/>
                <a:gd name="T4" fmla="*/ 24052 w 43732"/>
                <a:gd name="T5" fmla="*/ 37176 h 41550"/>
                <a:gd name="T6" fmla="*/ 43732 w 43732"/>
                <a:gd name="T7" fmla="*/ 17495 h 41550"/>
                <a:gd name="T8" fmla="*/ 30612 w 43732"/>
                <a:gd name="T9" fmla="*/ 10934 h 41550"/>
                <a:gd name="T10" fmla="*/ 17493 w 43732"/>
                <a:gd name="T11" fmla="*/ 2187 h 41550"/>
                <a:gd name="T12" fmla="*/ 0 w 43732"/>
                <a:gd name="T13" fmla="*/ 0 h 4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32" h="41550">
                  <a:moveTo>
                    <a:pt x="0" y="0"/>
                  </a:moveTo>
                  <a:lnTo>
                    <a:pt x="15306" y="41550"/>
                  </a:lnTo>
                  <a:lnTo>
                    <a:pt x="24052" y="37176"/>
                  </a:lnTo>
                  <a:lnTo>
                    <a:pt x="43732" y="17495"/>
                  </a:lnTo>
                  <a:lnTo>
                    <a:pt x="30612" y="10934"/>
                  </a:lnTo>
                  <a:lnTo>
                    <a:pt x="17493" y="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Freeform 48"/>
          <p:cNvSpPr>
            <a:spLocks/>
          </p:cNvSpPr>
          <p:nvPr/>
        </p:nvSpPr>
        <p:spPr bwMode="auto">
          <a:xfrm>
            <a:off x="5360194" y="2274888"/>
            <a:ext cx="123825" cy="149225"/>
          </a:xfrm>
          <a:custGeom>
            <a:avLst/>
            <a:gdLst>
              <a:gd name="T0" fmla="*/ 24 w 39"/>
              <a:gd name="T1" fmla="*/ 1 h 47"/>
              <a:gd name="T2" fmla="*/ 26 w 39"/>
              <a:gd name="T3" fmla="*/ 17 h 47"/>
              <a:gd name="T4" fmla="*/ 39 w 39"/>
              <a:gd name="T5" fmla="*/ 23 h 47"/>
              <a:gd name="T6" fmla="*/ 24 w 39"/>
              <a:gd name="T7" fmla="*/ 34 h 47"/>
              <a:gd name="T8" fmla="*/ 18 w 39"/>
              <a:gd name="T9" fmla="*/ 47 h 47"/>
              <a:gd name="T10" fmla="*/ 16 w 39"/>
              <a:gd name="T11" fmla="*/ 38 h 47"/>
              <a:gd name="T12" fmla="*/ 4 w 39"/>
              <a:gd name="T13" fmla="*/ 41 h 47"/>
              <a:gd name="T14" fmla="*/ 11 w 39"/>
              <a:gd name="T15" fmla="*/ 26 h 47"/>
              <a:gd name="T16" fmla="*/ 3 w 39"/>
              <a:gd name="T17" fmla="*/ 13 h 47"/>
              <a:gd name="T18" fmla="*/ 16 w 39"/>
              <a:gd name="T19" fmla="*/ 13 h 47"/>
              <a:gd name="T20" fmla="*/ 24 w 39"/>
              <a:gd name="T21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47">
                <a:moveTo>
                  <a:pt x="24" y="1"/>
                </a:moveTo>
                <a:cubicBezTo>
                  <a:pt x="25" y="6"/>
                  <a:pt x="25" y="12"/>
                  <a:pt x="26" y="17"/>
                </a:cubicBezTo>
                <a:cubicBezTo>
                  <a:pt x="29" y="20"/>
                  <a:pt x="37" y="19"/>
                  <a:pt x="39" y="23"/>
                </a:cubicBezTo>
                <a:cubicBezTo>
                  <a:pt x="37" y="29"/>
                  <a:pt x="31" y="32"/>
                  <a:pt x="24" y="34"/>
                </a:cubicBezTo>
                <a:cubicBezTo>
                  <a:pt x="23" y="39"/>
                  <a:pt x="24" y="46"/>
                  <a:pt x="18" y="47"/>
                </a:cubicBezTo>
                <a:cubicBezTo>
                  <a:pt x="16" y="45"/>
                  <a:pt x="16" y="41"/>
                  <a:pt x="16" y="38"/>
                </a:cubicBezTo>
                <a:cubicBezTo>
                  <a:pt x="11" y="38"/>
                  <a:pt x="9" y="46"/>
                  <a:pt x="4" y="41"/>
                </a:cubicBezTo>
                <a:cubicBezTo>
                  <a:pt x="5" y="35"/>
                  <a:pt x="10" y="32"/>
                  <a:pt x="11" y="26"/>
                </a:cubicBezTo>
                <a:cubicBezTo>
                  <a:pt x="9" y="21"/>
                  <a:pt x="0" y="20"/>
                  <a:pt x="3" y="13"/>
                </a:cubicBezTo>
                <a:cubicBezTo>
                  <a:pt x="6" y="10"/>
                  <a:pt x="12" y="12"/>
                  <a:pt x="16" y="13"/>
                </a:cubicBezTo>
                <a:cubicBezTo>
                  <a:pt x="20" y="10"/>
                  <a:pt x="17" y="0"/>
                  <a:pt x="24" y="1"/>
                </a:cubicBezTo>
                <a:close/>
              </a:path>
            </a:pathLst>
          </a:custGeom>
          <a:solidFill>
            <a:schemeClr val="accent2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9"/>
          <p:cNvSpPr>
            <a:spLocks/>
          </p:cNvSpPr>
          <p:nvPr/>
        </p:nvSpPr>
        <p:spPr bwMode="auto">
          <a:xfrm>
            <a:off x="1171575" y="1640114"/>
            <a:ext cx="123825" cy="147637"/>
          </a:xfrm>
          <a:custGeom>
            <a:avLst/>
            <a:gdLst>
              <a:gd name="T0" fmla="*/ 24 w 39"/>
              <a:gd name="T1" fmla="*/ 1 h 47"/>
              <a:gd name="T2" fmla="*/ 26 w 39"/>
              <a:gd name="T3" fmla="*/ 18 h 47"/>
              <a:gd name="T4" fmla="*/ 39 w 39"/>
              <a:gd name="T5" fmla="*/ 23 h 47"/>
              <a:gd name="T6" fmla="*/ 24 w 39"/>
              <a:gd name="T7" fmla="*/ 34 h 47"/>
              <a:gd name="T8" fmla="*/ 17 w 39"/>
              <a:gd name="T9" fmla="*/ 47 h 47"/>
              <a:gd name="T10" fmla="*/ 15 w 39"/>
              <a:gd name="T11" fmla="*/ 38 h 47"/>
              <a:gd name="T12" fmla="*/ 4 w 39"/>
              <a:gd name="T13" fmla="*/ 41 h 47"/>
              <a:gd name="T14" fmla="*/ 11 w 39"/>
              <a:gd name="T15" fmla="*/ 26 h 47"/>
              <a:gd name="T16" fmla="*/ 2 w 39"/>
              <a:gd name="T17" fmla="*/ 13 h 47"/>
              <a:gd name="T18" fmla="*/ 16 w 39"/>
              <a:gd name="T19" fmla="*/ 13 h 47"/>
              <a:gd name="T20" fmla="*/ 24 w 39"/>
              <a:gd name="T21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47">
                <a:moveTo>
                  <a:pt x="24" y="1"/>
                </a:moveTo>
                <a:cubicBezTo>
                  <a:pt x="25" y="6"/>
                  <a:pt x="25" y="12"/>
                  <a:pt x="26" y="18"/>
                </a:cubicBezTo>
                <a:cubicBezTo>
                  <a:pt x="29" y="21"/>
                  <a:pt x="37" y="19"/>
                  <a:pt x="39" y="23"/>
                </a:cubicBezTo>
                <a:cubicBezTo>
                  <a:pt x="37" y="30"/>
                  <a:pt x="31" y="33"/>
                  <a:pt x="24" y="34"/>
                </a:cubicBezTo>
                <a:cubicBezTo>
                  <a:pt x="23" y="39"/>
                  <a:pt x="24" y="47"/>
                  <a:pt x="17" y="47"/>
                </a:cubicBezTo>
                <a:cubicBezTo>
                  <a:pt x="15" y="45"/>
                  <a:pt x="16" y="41"/>
                  <a:pt x="15" y="38"/>
                </a:cubicBezTo>
                <a:cubicBezTo>
                  <a:pt x="11" y="38"/>
                  <a:pt x="9" y="46"/>
                  <a:pt x="4" y="41"/>
                </a:cubicBezTo>
                <a:cubicBezTo>
                  <a:pt x="5" y="35"/>
                  <a:pt x="10" y="33"/>
                  <a:pt x="11" y="26"/>
                </a:cubicBezTo>
                <a:cubicBezTo>
                  <a:pt x="8" y="21"/>
                  <a:pt x="0" y="20"/>
                  <a:pt x="2" y="13"/>
                </a:cubicBezTo>
                <a:cubicBezTo>
                  <a:pt x="6" y="10"/>
                  <a:pt x="12" y="13"/>
                  <a:pt x="16" y="13"/>
                </a:cubicBezTo>
                <a:cubicBezTo>
                  <a:pt x="20" y="10"/>
                  <a:pt x="17" y="0"/>
                  <a:pt x="24" y="1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0"/>
          <p:cNvSpPr>
            <a:spLocks/>
          </p:cNvSpPr>
          <p:nvPr/>
        </p:nvSpPr>
        <p:spPr bwMode="auto">
          <a:xfrm>
            <a:off x="9001125" y="2424113"/>
            <a:ext cx="79375" cy="95250"/>
          </a:xfrm>
          <a:custGeom>
            <a:avLst/>
            <a:gdLst>
              <a:gd name="T0" fmla="*/ 16 w 25"/>
              <a:gd name="T1" fmla="*/ 0 h 30"/>
              <a:gd name="T2" fmla="*/ 17 w 25"/>
              <a:gd name="T3" fmla="*/ 11 h 30"/>
              <a:gd name="T4" fmla="*/ 25 w 25"/>
              <a:gd name="T5" fmla="*/ 14 h 30"/>
              <a:gd name="T6" fmla="*/ 15 w 25"/>
              <a:gd name="T7" fmla="*/ 21 h 30"/>
              <a:gd name="T8" fmla="*/ 11 w 25"/>
              <a:gd name="T9" fmla="*/ 30 h 30"/>
              <a:gd name="T10" fmla="*/ 10 w 25"/>
              <a:gd name="T11" fmla="*/ 24 h 30"/>
              <a:gd name="T12" fmla="*/ 2 w 25"/>
              <a:gd name="T13" fmla="*/ 26 h 30"/>
              <a:gd name="T14" fmla="*/ 7 w 25"/>
              <a:gd name="T15" fmla="*/ 16 h 30"/>
              <a:gd name="T16" fmla="*/ 2 w 25"/>
              <a:gd name="T17" fmla="*/ 8 h 30"/>
              <a:gd name="T18" fmla="*/ 10 w 25"/>
              <a:gd name="T19" fmla="*/ 8 h 30"/>
              <a:gd name="T20" fmla="*/ 16 w 25"/>
              <a:gd name="T2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0"/>
                </a:moveTo>
                <a:cubicBezTo>
                  <a:pt x="16" y="3"/>
                  <a:pt x="16" y="7"/>
                  <a:pt x="17" y="11"/>
                </a:cubicBezTo>
                <a:cubicBezTo>
                  <a:pt x="19" y="13"/>
                  <a:pt x="24" y="12"/>
                  <a:pt x="25" y="14"/>
                </a:cubicBezTo>
                <a:cubicBezTo>
                  <a:pt x="24" y="19"/>
                  <a:pt x="20" y="21"/>
                  <a:pt x="15" y="21"/>
                </a:cubicBezTo>
                <a:cubicBezTo>
                  <a:pt x="15" y="25"/>
                  <a:pt x="15" y="30"/>
                  <a:pt x="11" y="30"/>
                </a:cubicBezTo>
                <a:cubicBezTo>
                  <a:pt x="10" y="29"/>
                  <a:pt x="11" y="26"/>
                  <a:pt x="10" y="24"/>
                </a:cubicBezTo>
                <a:cubicBezTo>
                  <a:pt x="7" y="24"/>
                  <a:pt x="6" y="29"/>
                  <a:pt x="2" y="26"/>
                </a:cubicBezTo>
                <a:cubicBezTo>
                  <a:pt x="3" y="22"/>
                  <a:pt x="6" y="21"/>
                  <a:pt x="7" y="16"/>
                </a:cubicBezTo>
                <a:cubicBezTo>
                  <a:pt x="5" y="13"/>
                  <a:pt x="0" y="12"/>
                  <a:pt x="2" y="8"/>
                </a:cubicBezTo>
                <a:cubicBezTo>
                  <a:pt x="4" y="6"/>
                  <a:pt x="8" y="8"/>
                  <a:pt x="10" y="8"/>
                </a:cubicBezTo>
                <a:cubicBezTo>
                  <a:pt x="13" y="6"/>
                  <a:pt x="11" y="0"/>
                  <a:pt x="16" y="0"/>
                </a:cubicBezTo>
                <a:close/>
              </a:path>
            </a:pathLst>
          </a:custGeom>
          <a:solidFill>
            <a:srgbClr val="FFFFFE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1"/>
          <p:cNvSpPr>
            <a:spLocks/>
          </p:cNvSpPr>
          <p:nvPr/>
        </p:nvSpPr>
        <p:spPr bwMode="auto">
          <a:xfrm>
            <a:off x="9086850" y="3368675"/>
            <a:ext cx="57150" cy="73025"/>
          </a:xfrm>
          <a:custGeom>
            <a:avLst/>
            <a:gdLst>
              <a:gd name="T0" fmla="*/ 11 w 18"/>
              <a:gd name="T1" fmla="*/ 1 h 23"/>
              <a:gd name="T2" fmla="*/ 12 w 18"/>
              <a:gd name="T3" fmla="*/ 9 h 23"/>
              <a:gd name="T4" fmla="*/ 18 w 18"/>
              <a:gd name="T5" fmla="*/ 11 h 23"/>
              <a:gd name="T6" fmla="*/ 11 w 18"/>
              <a:gd name="T7" fmla="*/ 17 h 23"/>
              <a:gd name="T8" fmla="*/ 8 w 18"/>
              <a:gd name="T9" fmla="*/ 23 h 23"/>
              <a:gd name="T10" fmla="*/ 7 w 18"/>
              <a:gd name="T11" fmla="*/ 19 h 23"/>
              <a:gd name="T12" fmla="*/ 1 w 18"/>
              <a:gd name="T13" fmla="*/ 20 h 23"/>
              <a:gd name="T14" fmla="*/ 5 w 18"/>
              <a:gd name="T15" fmla="*/ 13 h 23"/>
              <a:gd name="T16" fmla="*/ 1 w 18"/>
              <a:gd name="T17" fmla="*/ 6 h 23"/>
              <a:gd name="T18" fmla="*/ 7 w 18"/>
              <a:gd name="T19" fmla="*/ 6 h 23"/>
              <a:gd name="T20" fmla="*/ 11 w 18"/>
              <a:gd name="T21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3">
                <a:moveTo>
                  <a:pt x="11" y="1"/>
                </a:moveTo>
                <a:cubicBezTo>
                  <a:pt x="12" y="3"/>
                  <a:pt x="12" y="6"/>
                  <a:pt x="12" y="9"/>
                </a:cubicBezTo>
                <a:cubicBezTo>
                  <a:pt x="14" y="10"/>
                  <a:pt x="17" y="9"/>
                  <a:pt x="18" y="11"/>
                </a:cubicBezTo>
                <a:cubicBezTo>
                  <a:pt x="17" y="15"/>
                  <a:pt x="15" y="16"/>
                  <a:pt x="11" y="17"/>
                </a:cubicBezTo>
                <a:cubicBezTo>
                  <a:pt x="11" y="19"/>
                  <a:pt x="11" y="23"/>
                  <a:pt x="8" y="23"/>
                </a:cubicBezTo>
                <a:cubicBezTo>
                  <a:pt x="7" y="22"/>
                  <a:pt x="8" y="20"/>
                  <a:pt x="7" y="19"/>
                </a:cubicBezTo>
                <a:cubicBezTo>
                  <a:pt x="5" y="19"/>
                  <a:pt x="4" y="23"/>
                  <a:pt x="1" y="20"/>
                </a:cubicBezTo>
                <a:cubicBezTo>
                  <a:pt x="2" y="17"/>
                  <a:pt x="4" y="16"/>
                  <a:pt x="5" y="13"/>
                </a:cubicBezTo>
                <a:cubicBezTo>
                  <a:pt x="4" y="10"/>
                  <a:pt x="0" y="10"/>
                  <a:pt x="1" y="6"/>
                </a:cubicBezTo>
                <a:cubicBezTo>
                  <a:pt x="3" y="5"/>
                  <a:pt x="5" y="6"/>
                  <a:pt x="7" y="6"/>
                </a:cubicBezTo>
                <a:cubicBezTo>
                  <a:pt x="9" y="5"/>
                  <a:pt x="8" y="0"/>
                  <a:pt x="11" y="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52"/>
          <p:cNvSpPr>
            <a:spLocks/>
          </p:cNvSpPr>
          <p:nvPr/>
        </p:nvSpPr>
        <p:spPr bwMode="auto">
          <a:xfrm>
            <a:off x="2794000" y="1682976"/>
            <a:ext cx="57150" cy="69850"/>
          </a:xfrm>
          <a:custGeom>
            <a:avLst/>
            <a:gdLst>
              <a:gd name="T0" fmla="*/ 11 w 18"/>
              <a:gd name="T1" fmla="*/ 0 h 22"/>
              <a:gd name="T2" fmla="*/ 12 w 18"/>
              <a:gd name="T3" fmla="*/ 8 h 22"/>
              <a:gd name="T4" fmla="*/ 18 w 18"/>
              <a:gd name="T5" fmla="*/ 11 h 22"/>
              <a:gd name="T6" fmla="*/ 11 w 18"/>
              <a:gd name="T7" fmla="*/ 16 h 22"/>
              <a:gd name="T8" fmla="*/ 8 w 18"/>
              <a:gd name="T9" fmla="*/ 22 h 22"/>
              <a:gd name="T10" fmla="*/ 7 w 18"/>
              <a:gd name="T11" fmla="*/ 18 h 22"/>
              <a:gd name="T12" fmla="*/ 1 w 18"/>
              <a:gd name="T13" fmla="*/ 20 h 22"/>
              <a:gd name="T14" fmla="*/ 5 w 18"/>
              <a:gd name="T15" fmla="*/ 12 h 22"/>
              <a:gd name="T16" fmla="*/ 1 w 18"/>
              <a:gd name="T17" fmla="*/ 6 h 22"/>
              <a:gd name="T18" fmla="*/ 7 w 18"/>
              <a:gd name="T19" fmla="*/ 6 h 22"/>
              <a:gd name="T20" fmla="*/ 11 w 18"/>
              <a:gd name="T2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2">
                <a:moveTo>
                  <a:pt x="11" y="0"/>
                </a:moveTo>
                <a:cubicBezTo>
                  <a:pt x="12" y="2"/>
                  <a:pt x="12" y="5"/>
                  <a:pt x="12" y="8"/>
                </a:cubicBezTo>
                <a:cubicBezTo>
                  <a:pt x="14" y="9"/>
                  <a:pt x="17" y="9"/>
                  <a:pt x="18" y="11"/>
                </a:cubicBezTo>
                <a:cubicBezTo>
                  <a:pt x="17" y="14"/>
                  <a:pt x="15" y="15"/>
                  <a:pt x="11" y="16"/>
                </a:cubicBezTo>
                <a:cubicBezTo>
                  <a:pt x="11" y="19"/>
                  <a:pt x="11" y="22"/>
                  <a:pt x="8" y="22"/>
                </a:cubicBezTo>
                <a:cubicBezTo>
                  <a:pt x="7" y="21"/>
                  <a:pt x="8" y="19"/>
                  <a:pt x="7" y="18"/>
                </a:cubicBezTo>
                <a:cubicBezTo>
                  <a:pt x="5" y="18"/>
                  <a:pt x="4" y="22"/>
                  <a:pt x="1" y="20"/>
                </a:cubicBezTo>
                <a:cubicBezTo>
                  <a:pt x="2" y="16"/>
                  <a:pt x="4" y="15"/>
                  <a:pt x="5" y="12"/>
                </a:cubicBezTo>
                <a:cubicBezTo>
                  <a:pt x="4" y="10"/>
                  <a:pt x="0" y="9"/>
                  <a:pt x="1" y="6"/>
                </a:cubicBezTo>
                <a:cubicBezTo>
                  <a:pt x="3" y="4"/>
                  <a:pt x="5" y="5"/>
                  <a:pt x="7" y="6"/>
                </a:cubicBezTo>
                <a:cubicBezTo>
                  <a:pt x="9" y="4"/>
                  <a:pt x="8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54"/>
          <p:cNvSpPr>
            <a:spLocks/>
          </p:cNvSpPr>
          <p:nvPr/>
        </p:nvSpPr>
        <p:spPr bwMode="auto">
          <a:xfrm>
            <a:off x="8850312" y="3860800"/>
            <a:ext cx="79375" cy="95250"/>
          </a:xfrm>
          <a:custGeom>
            <a:avLst/>
            <a:gdLst>
              <a:gd name="T0" fmla="*/ 16 w 25"/>
              <a:gd name="T1" fmla="*/ 0 h 30"/>
              <a:gd name="T2" fmla="*/ 16 w 25"/>
              <a:gd name="T3" fmla="*/ 11 h 30"/>
              <a:gd name="T4" fmla="*/ 25 w 25"/>
              <a:gd name="T5" fmla="*/ 14 h 30"/>
              <a:gd name="T6" fmla="*/ 15 w 25"/>
              <a:gd name="T7" fmla="*/ 21 h 30"/>
              <a:gd name="T8" fmla="*/ 11 w 25"/>
              <a:gd name="T9" fmla="*/ 30 h 30"/>
              <a:gd name="T10" fmla="*/ 10 w 25"/>
              <a:gd name="T11" fmla="*/ 24 h 30"/>
              <a:gd name="T12" fmla="*/ 2 w 25"/>
              <a:gd name="T13" fmla="*/ 26 h 30"/>
              <a:gd name="T14" fmla="*/ 7 w 25"/>
              <a:gd name="T15" fmla="*/ 16 h 30"/>
              <a:gd name="T16" fmla="*/ 1 w 25"/>
              <a:gd name="T17" fmla="*/ 8 h 30"/>
              <a:gd name="T18" fmla="*/ 10 w 25"/>
              <a:gd name="T19" fmla="*/ 8 h 30"/>
              <a:gd name="T20" fmla="*/ 16 w 25"/>
              <a:gd name="T2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0"/>
                </a:moveTo>
                <a:cubicBezTo>
                  <a:pt x="16" y="3"/>
                  <a:pt x="16" y="7"/>
                  <a:pt x="16" y="11"/>
                </a:cubicBezTo>
                <a:cubicBezTo>
                  <a:pt x="19" y="13"/>
                  <a:pt x="24" y="12"/>
                  <a:pt x="25" y="14"/>
                </a:cubicBezTo>
                <a:cubicBezTo>
                  <a:pt x="24" y="19"/>
                  <a:pt x="20" y="20"/>
                  <a:pt x="15" y="21"/>
                </a:cubicBezTo>
                <a:cubicBezTo>
                  <a:pt x="14" y="25"/>
                  <a:pt x="15" y="30"/>
                  <a:pt x="11" y="30"/>
                </a:cubicBezTo>
                <a:cubicBezTo>
                  <a:pt x="10" y="29"/>
                  <a:pt x="10" y="26"/>
                  <a:pt x="10" y="24"/>
                </a:cubicBezTo>
                <a:cubicBezTo>
                  <a:pt x="7" y="24"/>
                  <a:pt x="6" y="29"/>
                  <a:pt x="2" y="26"/>
                </a:cubicBezTo>
                <a:cubicBezTo>
                  <a:pt x="3" y="22"/>
                  <a:pt x="6" y="20"/>
                  <a:pt x="7" y="16"/>
                </a:cubicBezTo>
                <a:cubicBezTo>
                  <a:pt x="5" y="13"/>
                  <a:pt x="0" y="12"/>
                  <a:pt x="1" y="8"/>
                </a:cubicBezTo>
                <a:cubicBezTo>
                  <a:pt x="4" y="6"/>
                  <a:pt x="7" y="7"/>
                  <a:pt x="10" y="8"/>
                </a:cubicBezTo>
                <a:cubicBezTo>
                  <a:pt x="13" y="6"/>
                  <a:pt x="11" y="0"/>
                  <a:pt x="16" y="0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55"/>
          <p:cNvSpPr>
            <a:spLocks/>
          </p:cNvSpPr>
          <p:nvPr/>
        </p:nvSpPr>
        <p:spPr bwMode="auto">
          <a:xfrm>
            <a:off x="5007769" y="3646488"/>
            <a:ext cx="79375" cy="95250"/>
          </a:xfrm>
          <a:custGeom>
            <a:avLst/>
            <a:gdLst>
              <a:gd name="T0" fmla="*/ 16 w 25"/>
              <a:gd name="T1" fmla="*/ 1 h 30"/>
              <a:gd name="T2" fmla="*/ 17 w 25"/>
              <a:gd name="T3" fmla="*/ 11 h 30"/>
              <a:gd name="T4" fmla="*/ 25 w 25"/>
              <a:gd name="T5" fmla="*/ 15 h 30"/>
              <a:gd name="T6" fmla="*/ 15 w 25"/>
              <a:gd name="T7" fmla="*/ 22 h 30"/>
              <a:gd name="T8" fmla="*/ 11 w 25"/>
              <a:gd name="T9" fmla="*/ 30 h 30"/>
              <a:gd name="T10" fmla="*/ 10 w 25"/>
              <a:gd name="T11" fmla="*/ 25 h 30"/>
              <a:gd name="T12" fmla="*/ 3 w 25"/>
              <a:gd name="T13" fmla="*/ 27 h 30"/>
              <a:gd name="T14" fmla="*/ 7 w 25"/>
              <a:gd name="T15" fmla="*/ 17 h 30"/>
              <a:gd name="T16" fmla="*/ 2 w 25"/>
              <a:gd name="T17" fmla="*/ 8 h 30"/>
              <a:gd name="T18" fmla="*/ 11 w 25"/>
              <a:gd name="T19" fmla="*/ 8 h 30"/>
              <a:gd name="T20" fmla="*/ 16 w 25"/>
              <a:gd name="T21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1"/>
                </a:moveTo>
                <a:cubicBezTo>
                  <a:pt x="17" y="4"/>
                  <a:pt x="16" y="8"/>
                  <a:pt x="17" y="11"/>
                </a:cubicBezTo>
                <a:cubicBezTo>
                  <a:pt x="19" y="13"/>
                  <a:pt x="24" y="12"/>
                  <a:pt x="25" y="15"/>
                </a:cubicBezTo>
                <a:cubicBezTo>
                  <a:pt x="24" y="19"/>
                  <a:pt x="20" y="21"/>
                  <a:pt x="15" y="22"/>
                </a:cubicBezTo>
                <a:cubicBezTo>
                  <a:pt x="15" y="25"/>
                  <a:pt x="15" y="30"/>
                  <a:pt x="11" y="30"/>
                </a:cubicBezTo>
                <a:cubicBezTo>
                  <a:pt x="10" y="29"/>
                  <a:pt x="11" y="26"/>
                  <a:pt x="10" y="25"/>
                </a:cubicBezTo>
                <a:cubicBezTo>
                  <a:pt x="7" y="25"/>
                  <a:pt x="6" y="30"/>
                  <a:pt x="3" y="27"/>
                </a:cubicBezTo>
                <a:cubicBezTo>
                  <a:pt x="3" y="23"/>
                  <a:pt x="7" y="21"/>
                  <a:pt x="7" y="17"/>
                </a:cubicBezTo>
                <a:cubicBezTo>
                  <a:pt x="6" y="14"/>
                  <a:pt x="0" y="13"/>
                  <a:pt x="2" y="8"/>
                </a:cubicBezTo>
                <a:cubicBezTo>
                  <a:pt x="4" y="6"/>
                  <a:pt x="8" y="8"/>
                  <a:pt x="11" y="8"/>
                </a:cubicBezTo>
                <a:cubicBezTo>
                  <a:pt x="13" y="6"/>
                  <a:pt x="11" y="0"/>
                  <a:pt x="16" y="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7"/>
          <p:cNvSpPr>
            <a:spLocks/>
          </p:cNvSpPr>
          <p:nvPr/>
        </p:nvSpPr>
        <p:spPr bwMode="auto">
          <a:xfrm>
            <a:off x="104774" y="1371600"/>
            <a:ext cx="198437" cy="177800"/>
          </a:xfrm>
          <a:custGeom>
            <a:avLst/>
            <a:gdLst>
              <a:gd name="T0" fmla="*/ 63 w 63"/>
              <a:gd name="T1" fmla="*/ 13 h 56"/>
              <a:gd name="T2" fmla="*/ 53 w 63"/>
              <a:gd name="T3" fmla="*/ 26 h 56"/>
              <a:gd name="T4" fmla="*/ 60 w 63"/>
              <a:gd name="T5" fmla="*/ 45 h 56"/>
              <a:gd name="T6" fmla="*/ 42 w 63"/>
              <a:gd name="T7" fmla="*/ 42 h 56"/>
              <a:gd name="T8" fmla="*/ 16 w 63"/>
              <a:gd name="T9" fmla="*/ 54 h 56"/>
              <a:gd name="T10" fmla="*/ 18 w 63"/>
              <a:gd name="T11" fmla="*/ 32 h 56"/>
              <a:gd name="T12" fmla="*/ 0 w 63"/>
              <a:gd name="T13" fmla="*/ 20 h 56"/>
              <a:gd name="T14" fmla="*/ 19 w 63"/>
              <a:gd name="T15" fmla="*/ 14 h 56"/>
              <a:gd name="T16" fmla="*/ 28 w 63"/>
              <a:gd name="T17" fmla="*/ 0 h 56"/>
              <a:gd name="T18" fmla="*/ 42 w 63"/>
              <a:gd name="T19" fmla="*/ 9 h 56"/>
              <a:gd name="T20" fmla="*/ 63 w 63"/>
              <a:gd name="T21" fmla="*/ 1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" h="56">
                <a:moveTo>
                  <a:pt x="63" y="13"/>
                </a:moveTo>
                <a:cubicBezTo>
                  <a:pt x="63" y="20"/>
                  <a:pt x="56" y="21"/>
                  <a:pt x="53" y="26"/>
                </a:cubicBezTo>
                <a:cubicBezTo>
                  <a:pt x="56" y="32"/>
                  <a:pt x="63" y="37"/>
                  <a:pt x="60" y="45"/>
                </a:cubicBezTo>
                <a:cubicBezTo>
                  <a:pt x="54" y="49"/>
                  <a:pt x="48" y="44"/>
                  <a:pt x="42" y="42"/>
                </a:cubicBezTo>
                <a:cubicBezTo>
                  <a:pt x="33" y="46"/>
                  <a:pt x="27" y="56"/>
                  <a:pt x="16" y="54"/>
                </a:cubicBezTo>
                <a:cubicBezTo>
                  <a:pt x="13" y="46"/>
                  <a:pt x="19" y="41"/>
                  <a:pt x="18" y="32"/>
                </a:cubicBezTo>
                <a:cubicBezTo>
                  <a:pt x="13" y="27"/>
                  <a:pt x="1" y="29"/>
                  <a:pt x="0" y="20"/>
                </a:cubicBezTo>
                <a:cubicBezTo>
                  <a:pt x="3" y="15"/>
                  <a:pt x="12" y="15"/>
                  <a:pt x="19" y="14"/>
                </a:cubicBezTo>
                <a:cubicBezTo>
                  <a:pt x="24" y="11"/>
                  <a:pt x="22" y="1"/>
                  <a:pt x="28" y="0"/>
                </a:cubicBezTo>
                <a:cubicBezTo>
                  <a:pt x="33" y="3"/>
                  <a:pt x="38" y="6"/>
                  <a:pt x="42" y="9"/>
                </a:cubicBezTo>
                <a:cubicBezTo>
                  <a:pt x="50" y="9"/>
                  <a:pt x="60" y="8"/>
                  <a:pt x="63" y="1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8"/>
          <p:cNvSpPr>
            <a:spLocks noEditPoints="1"/>
          </p:cNvSpPr>
          <p:nvPr/>
        </p:nvSpPr>
        <p:spPr bwMode="auto">
          <a:xfrm>
            <a:off x="685800" y="3352800"/>
            <a:ext cx="306388" cy="285750"/>
          </a:xfrm>
          <a:custGeom>
            <a:avLst/>
            <a:gdLst>
              <a:gd name="T0" fmla="*/ 58 w 97"/>
              <a:gd name="T1" fmla="*/ 6 h 90"/>
              <a:gd name="T2" fmla="*/ 92 w 97"/>
              <a:gd name="T3" fmla="*/ 35 h 90"/>
              <a:gd name="T4" fmla="*/ 89 w 97"/>
              <a:gd name="T5" fmla="*/ 43 h 90"/>
              <a:gd name="T6" fmla="*/ 67 w 97"/>
              <a:gd name="T7" fmla="*/ 52 h 90"/>
              <a:gd name="T8" fmla="*/ 51 w 97"/>
              <a:gd name="T9" fmla="*/ 89 h 90"/>
              <a:gd name="T10" fmla="*/ 30 w 97"/>
              <a:gd name="T11" fmla="*/ 67 h 90"/>
              <a:gd name="T12" fmla="*/ 4 w 97"/>
              <a:gd name="T13" fmla="*/ 78 h 90"/>
              <a:gd name="T14" fmla="*/ 10 w 97"/>
              <a:gd name="T15" fmla="*/ 51 h 90"/>
              <a:gd name="T16" fmla="*/ 14 w 97"/>
              <a:gd name="T17" fmla="*/ 20 h 90"/>
              <a:gd name="T18" fmla="*/ 27 w 97"/>
              <a:gd name="T19" fmla="*/ 26 h 90"/>
              <a:gd name="T20" fmla="*/ 45 w 97"/>
              <a:gd name="T21" fmla="*/ 0 h 90"/>
              <a:gd name="T22" fmla="*/ 54 w 97"/>
              <a:gd name="T23" fmla="*/ 8 h 90"/>
              <a:gd name="T24" fmla="*/ 45 w 97"/>
              <a:gd name="T25" fmla="*/ 10 h 90"/>
              <a:gd name="T26" fmla="*/ 49 w 97"/>
              <a:gd name="T27" fmla="*/ 14 h 90"/>
              <a:gd name="T28" fmla="*/ 42 w 97"/>
              <a:gd name="T29" fmla="*/ 14 h 90"/>
              <a:gd name="T30" fmla="*/ 19 w 97"/>
              <a:gd name="T31" fmla="*/ 28 h 90"/>
              <a:gd name="T32" fmla="*/ 25 w 97"/>
              <a:gd name="T33" fmla="*/ 55 h 90"/>
              <a:gd name="T34" fmla="*/ 31 w 97"/>
              <a:gd name="T35" fmla="*/ 61 h 90"/>
              <a:gd name="T36" fmla="*/ 49 w 97"/>
              <a:gd name="T37" fmla="*/ 66 h 90"/>
              <a:gd name="T38" fmla="*/ 63 w 97"/>
              <a:gd name="T39" fmla="*/ 78 h 90"/>
              <a:gd name="T40" fmla="*/ 68 w 97"/>
              <a:gd name="T41" fmla="*/ 48 h 90"/>
              <a:gd name="T42" fmla="*/ 61 w 97"/>
              <a:gd name="T43" fmla="*/ 30 h 90"/>
              <a:gd name="T44" fmla="*/ 43 w 97"/>
              <a:gd name="T45" fmla="*/ 35 h 90"/>
              <a:gd name="T46" fmla="*/ 43 w 97"/>
              <a:gd name="T47" fmla="*/ 23 h 90"/>
              <a:gd name="T48" fmla="*/ 39 w 97"/>
              <a:gd name="T49" fmla="*/ 23 h 90"/>
              <a:gd name="T50" fmla="*/ 9 w 97"/>
              <a:gd name="T51" fmla="*/ 39 h 90"/>
              <a:gd name="T52" fmla="*/ 7 w 97"/>
              <a:gd name="T53" fmla="*/ 36 h 90"/>
              <a:gd name="T54" fmla="*/ 19 w 97"/>
              <a:gd name="T55" fmla="*/ 35 h 90"/>
              <a:gd name="T56" fmla="*/ 16 w 97"/>
              <a:gd name="T57" fmla="*/ 49 h 90"/>
              <a:gd name="T58" fmla="*/ 16 w 97"/>
              <a:gd name="T59" fmla="*/ 49 h 90"/>
              <a:gd name="T60" fmla="*/ 25 w 97"/>
              <a:gd name="T61" fmla="*/ 48 h 90"/>
              <a:gd name="T62" fmla="*/ 11 w 97"/>
              <a:gd name="T63" fmla="*/ 62 h 90"/>
              <a:gd name="T64" fmla="*/ 19 w 97"/>
              <a:gd name="T65" fmla="*/ 58 h 90"/>
              <a:gd name="T66" fmla="*/ 9 w 97"/>
              <a:gd name="T67" fmla="*/ 71 h 90"/>
              <a:gd name="T68" fmla="*/ 9 w 97"/>
              <a:gd name="T69" fmla="*/ 71 h 90"/>
              <a:gd name="T70" fmla="*/ 51 w 97"/>
              <a:gd name="T71" fmla="*/ 72 h 90"/>
              <a:gd name="T72" fmla="*/ 48 w 97"/>
              <a:gd name="T73" fmla="*/ 74 h 90"/>
              <a:gd name="T74" fmla="*/ 43 w 97"/>
              <a:gd name="T75" fmla="*/ 72 h 90"/>
              <a:gd name="T76" fmla="*/ 47 w 97"/>
              <a:gd name="T77" fmla="*/ 80 h 90"/>
              <a:gd name="T78" fmla="*/ 54 w 97"/>
              <a:gd name="T79" fmla="*/ 75 h 90"/>
              <a:gd name="T80" fmla="*/ 47 w 97"/>
              <a:gd name="T81" fmla="*/ 80 h 90"/>
              <a:gd name="T82" fmla="*/ 60 w 97"/>
              <a:gd name="T83" fmla="*/ 8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" h="90">
                <a:moveTo>
                  <a:pt x="45" y="0"/>
                </a:moveTo>
                <a:cubicBezTo>
                  <a:pt x="49" y="2"/>
                  <a:pt x="54" y="4"/>
                  <a:pt x="58" y="6"/>
                </a:cubicBezTo>
                <a:cubicBezTo>
                  <a:pt x="57" y="13"/>
                  <a:pt x="61" y="21"/>
                  <a:pt x="64" y="27"/>
                </a:cubicBezTo>
                <a:cubicBezTo>
                  <a:pt x="72" y="31"/>
                  <a:pt x="84" y="32"/>
                  <a:pt x="92" y="35"/>
                </a:cubicBezTo>
                <a:cubicBezTo>
                  <a:pt x="94" y="35"/>
                  <a:pt x="97" y="34"/>
                  <a:pt x="97" y="37"/>
                </a:cubicBezTo>
                <a:cubicBezTo>
                  <a:pt x="95" y="39"/>
                  <a:pt x="92" y="42"/>
                  <a:pt x="89" y="43"/>
                </a:cubicBezTo>
                <a:cubicBezTo>
                  <a:pt x="84" y="47"/>
                  <a:pt x="78" y="49"/>
                  <a:pt x="71" y="52"/>
                </a:cubicBezTo>
                <a:cubicBezTo>
                  <a:pt x="70" y="52"/>
                  <a:pt x="69" y="52"/>
                  <a:pt x="67" y="52"/>
                </a:cubicBezTo>
                <a:cubicBezTo>
                  <a:pt x="70" y="63"/>
                  <a:pt x="65" y="74"/>
                  <a:pt x="68" y="84"/>
                </a:cubicBezTo>
                <a:cubicBezTo>
                  <a:pt x="61" y="84"/>
                  <a:pt x="57" y="90"/>
                  <a:pt x="51" y="89"/>
                </a:cubicBezTo>
                <a:cubicBezTo>
                  <a:pt x="47" y="88"/>
                  <a:pt x="44" y="81"/>
                  <a:pt x="41" y="78"/>
                </a:cubicBezTo>
                <a:cubicBezTo>
                  <a:pt x="36" y="73"/>
                  <a:pt x="33" y="70"/>
                  <a:pt x="30" y="67"/>
                </a:cubicBezTo>
                <a:cubicBezTo>
                  <a:pt x="25" y="70"/>
                  <a:pt x="19" y="72"/>
                  <a:pt x="15" y="76"/>
                </a:cubicBezTo>
                <a:cubicBezTo>
                  <a:pt x="12" y="76"/>
                  <a:pt x="7" y="78"/>
                  <a:pt x="4" y="78"/>
                </a:cubicBezTo>
                <a:cubicBezTo>
                  <a:pt x="2" y="72"/>
                  <a:pt x="6" y="68"/>
                  <a:pt x="8" y="63"/>
                </a:cubicBezTo>
                <a:cubicBezTo>
                  <a:pt x="8" y="60"/>
                  <a:pt x="10" y="53"/>
                  <a:pt x="10" y="51"/>
                </a:cubicBezTo>
                <a:cubicBezTo>
                  <a:pt x="10" y="43"/>
                  <a:pt x="2" y="39"/>
                  <a:pt x="0" y="32"/>
                </a:cubicBezTo>
                <a:cubicBezTo>
                  <a:pt x="5" y="28"/>
                  <a:pt x="10" y="24"/>
                  <a:pt x="14" y="20"/>
                </a:cubicBezTo>
                <a:cubicBezTo>
                  <a:pt x="15" y="20"/>
                  <a:pt x="16" y="21"/>
                  <a:pt x="16" y="23"/>
                </a:cubicBezTo>
                <a:cubicBezTo>
                  <a:pt x="19" y="24"/>
                  <a:pt x="23" y="25"/>
                  <a:pt x="27" y="26"/>
                </a:cubicBezTo>
                <a:cubicBezTo>
                  <a:pt x="28" y="27"/>
                  <a:pt x="29" y="28"/>
                  <a:pt x="31" y="28"/>
                </a:cubicBezTo>
                <a:cubicBezTo>
                  <a:pt x="36" y="27"/>
                  <a:pt x="41" y="5"/>
                  <a:pt x="45" y="0"/>
                </a:cubicBezTo>
                <a:close/>
                <a:moveTo>
                  <a:pt x="45" y="10"/>
                </a:moveTo>
                <a:cubicBezTo>
                  <a:pt x="48" y="7"/>
                  <a:pt x="53" y="13"/>
                  <a:pt x="54" y="8"/>
                </a:cubicBezTo>
                <a:cubicBezTo>
                  <a:pt x="52" y="7"/>
                  <a:pt x="49" y="6"/>
                  <a:pt x="47" y="5"/>
                </a:cubicBezTo>
                <a:cubicBezTo>
                  <a:pt x="46" y="7"/>
                  <a:pt x="45" y="9"/>
                  <a:pt x="45" y="10"/>
                </a:cubicBezTo>
                <a:close/>
                <a:moveTo>
                  <a:pt x="42" y="14"/>
                </a:moveTo>
                <a:cubicBezTo>
                  <a:pt x="44" y="13"/>
                  <a:pt x="48" y="16"/>
                  <a:pt x="49" y="14"/>
                </a:cubicBezTo>
                <a:cubicBezTo>
                  <a:pt x="47" y="13"/>
                  <a:pt x="45" y="13"/>
                  <a:pt x="44" y="10"/>
                </a:cubicBezTo>
                <a:cubicBezTo>
                  <a:pt x="44" y="12"/>
                  <a:pt x="43" y="13"/>
                  <a:pt x="42" y="14"/>
                </a:cubicBezTo>
                <a:close/>
                <a:moveTo>
                  <a:pt x="43" y="35"/>
                </a:moveTo>
                <a:cubicBezTo>
                  <a:pt x="35" y="32"/>
                  <a:pt x="26" y="30"/>
                  <a:pt x="19" y="28"/>
                </a:cubicBezTo>
                <a:cubicBezTo>
                  <a:pt x="22" y="33"/>
                  <a:pt x="26" y="37"/>
                  <a:pt x="31" y="41"/>
                </a:cubicBezTo>
                <a:cubicBezTo>
                  <a:pt x="31" y="47"/>
                  <a:pt x="27" y="51"/>
                  <a:pt x="25" y="55"/>
                </a:cubicBezTo>
                <a:cubicBezTo>
                  <a:pt x="22" y="59"/>
                  <a:pt x="21" y="64"/>
                  <a:pt x="19" y="68"/>
                </a:cubicBezTo>
                <a:cubicBezTo>
                  <a:pt x="23" y="67"/>
                  <a:pt x="27" y="63"/>
                  <a:pt x="31" y="61"/>
                </a:cubicBezTo>
                <a:cubicBezTo>
                  <a:pt x="33" y="60"/>
                  <a:pt x="37" y="57"/>
                  <a:pt x="39" y="58"/>
                </a:cubicBezTo>
                <a:cubicBezTo>
                  <a:pt x="43" y="58"/>
                  <a:pt x="46" y="64"/>
                  <a:pt x="49" y="66"/>
                </a:cubicBezTo>
                <a:cubicBezTo>
                  <a:pt x="53" y="69"/>
                  <a:pt x="57" y="73"/>
                  <a:pt x="60" y="76"/>
                </a:cubicBezTo>
                <a:cubicBezTo>
                  <a:pt x="61" y="77"/>
                  <a:pt x="62" y="79"/>
                  <a:pt x="63" y="78"/>
                </a:cubicBezTo>
                <a:cubicBezTo>
                  <a:pt x="66" y="69"/>
                  <a:pt x="63" y="56"/>
                  <a:pt x="65" y="46"/>
                </a:cubicBezTo>
                <a:cubicBezTo>
                  <a:pt x="67" y="46"/>
                  <a:pt x="67" y="48"/>
                  <a:pt x="68" y="48"/>
                </a:cubicBezTo>
                <a:cubicBezTo>
                  <a:pt x="75" y="44"/>
                  <a:pt x="84" y="43"/>
                  <a:pt x="89" y="38"/>
                </a:cubicBezTo>
                <a:cubicBezTo>
                  <a:pt x="80" y="35"/>
                  <a:pt x="70" y="34"/>
                  <a:pt x="61" y="30"/>
                </a:cubicBezTo>
                <a:cubicBezTo>
                  <a:pt x="59" y="25"/>
                  <a:pt x="58" y="19"/>
                  <a:pt x="55" y="14"/>
                </a:cubicBezTo>
                <a:cubicBezTo>
                  <a:pt x="51" y="21"/>
                  <a:pt x="49" y="30"/>
                  <a:pt x="43" y="35"/>
                </a:cubicBezTo>
                <a:close/>
                <a:moveTo>
                  <a:pt x="39" y="23"/>
                </a:moveTo>
                <a:cubicBezTo>
                  <a:pt x="40" y="23"/>
                  <a:pt x="41" y="23"/>
                  <a:pt x="43" y="23"/>
                </a:cubicBezTo>
                <a:cubicBezTo>
                  <a:pt x="43" y="21"/>
                  <a:pt x="41" y="21"/>
                  <a:pt x="40" y="20"/>
                </a:cubicBezTo>
                <a:cubicBezTo>
                  <a:pt x="40" y="21"/>
                  <a:pt x="39" y="22"/>
                  <a:pt x="39" y="23"/>
                </a:cubicBezTo>
                <a:close/>
                <a:moveTo>
                  <a:pt x="7" y="36"/>
                </a:moveTo>
                <a:cubicBezTo>
                  <a:pt x="7" y="37"/>
                  <a:pt x="8" y="38"/>
                  <a:pt x="9" y="39"/>
                </a:cubicBezTo>
                <a:cubicBezTo>
                  <a:pt x="9" y="36"/>
                  <a:pt x="15" y="35"/>
                  <a:pt x="12" y="33"/>
                </a:cubicBezTo>
                <a:cubicBezTo>
                  <a:pt x="11" y="34"/>
                  <a:pt x="10" y="36"/>
                  <a:pt x="7" y="36"/>
                </a:cubicBezTo>
                <a:close/>
                <a:moveTo>
                  <a:pt x="15" y="39"/>
                </a:moveTo>
                <a:cubicBezTo>
                  <a:pt x="16" y="37"/>
                  <a:pt x="20" y="37"/>
                  <a:pt x="19" y="35"/>
                </a:cubicBezTo>
                <a:cubicBezTo>
                  <a:pt x="18" y="36"/>
                  <a:pt x="14" y="37"/>
                  <a:pt x="15" y="39"/>
                </a:cubicBezTo>
                <a:close/>
                <a:moveTo>
                  <a:pt x="16" y="49"/>
                </a:moveTo>
                <a:cubicBezTo>
                  <a:pt x="18" y="46"/>
                  <a:pt x="23" y="44"/>
                  <a:pt x="24" y="42"/>
                </a:cubicBezTo>
                <a:cubicBezTo>
                  <a:pt x="22" y="44"/>
                  <a:pt x="16" y="46"/>
                  <a:pt x="16" y="49"/>
                </a:cubicBezTo>
                <a:close/>
                <a:moveTo>
                  <a:pt x="22" y="49"/>
                </a:moveTo>
                <a:cubicBezTo>
                  <a:pt x="24" y="50"/>
                  <a:pt x="24" y="49"/>
                  <a:pt x="25" y="48"/>
                </a:cubicBezTo>
                <a:cubicBezTo>
                  <a:pt x="24" y="48"/>
                  <a:pt x="23" y="48"/>
                  <a:pt x="22" y="49"/>
                </a:cubicBezTo>
                <a:close/>
                <a:moveTo>
                  <a:pt x="11" y="62"/>
                </a:moveTo>
                <a:cubicBezTo>
                  <a:pt x="12" y="63"/>
                  <a:pt x="11" y="63"/>
                  <a:pt x="11" y="65"/>
                </a:cubicBezTo>
                <a:cubicBezTo>
                  <a:pt x="13" y="63"/>
                  <a:pt x="18" y="61"/>
                  <a:pt x="19" y="58"/>
                </a:cubicBezTo>
                <a:cubicBezTo>
                  <a:pt x="16" y="59"/>
                  <a:pt x="14" y="62"/>
                  <a:pt x="11" y="62"/>
                </a:cubicBezTo>
                <a:close/>
                <a:moveTo>
                  <a:pt x="9" y="71"/>
                </a:moveTo>
                <a:cubicBezTo>
                  <a:pt x="10" y="71"/>
                  <a:pt x="11" y="71"/>
                  <a:pt x="11" y="70"/>
                </a:cubicBezTo>
                <a:cubicBezTo>
                  <a:pt x="10" y="70"/>
                  <a:pt x="8" y="70"/>
                  <a:pt x="9" y="71"/>
                </a:cubicBezTo>
                <a:close/>
                <a:moveTo>
                  <a:pt x="48" y="74"/>
                </a:moveTo>
                <a:cubicBezTo>
                  <a:pt x="49" y="73"/>
                  <a:pt x="49" y="72"/>
                  <a:pt x="51" y="72"/>
                </a:cubicBezTo>
                <a:cubicBezTo>
                  <a:pt x="51" y="71"/>
                  <a:pt x="50" y="72"/>
                  <a:pt x="50" y="71"/>
                </a:cubicBezTo>
                <a:cubicBezTo>
                  <a:pt x="49" y="72"/>
                  <a:pt x="47" y="73"/>
                  <a:pt x="48" y="74"/>
                </a:cubicBezTo>
                <a:close/>
                <a:moveTo>
                  <a:pt x="45" y="77"/>
                </a:moveTo>
                <a:cubicBezTo>
                  <a:pt x="44" y="75"/>
                  <a:pt x="43" y="74"/>
                  <a:pt x="43" y="72"/>
                </a:cubicBezTo>
                <a:cubicBezTo>
                  <a:pt x="40" y="73"/>
                  <a:pt x="43" y="76"/>
                  <a:pt x="45" y="77"/>
                </a:cubicBezTo>
                <a:close/>
                <a:moveTo>
                  <a:pt x="47" y="80"/>
                </a:moveTo>
                <a:cubicBezTo>
                  <a:pt x="48" y="80"/>
                  <a:pt x="48" y="82"/>
                  <a:pt x="50" y="82"/>
                </a:cubicBezTo>
                <a:cubicBezTo>
                  <a:pt x="49" y="77"/>
                  <a:pt x="53" y="78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2" y="77"/>
                  <a:pt x="49" y="78"/>
                  <a:pt x="47" y="80"/>
                </a:cubicBezTo>
                <a:close/>
                <a:moveTo>
                  <a:pt x="55" y="84"/>
                </a:moveTo>
                <a:cubicBezTo>
                  <a:pt x="57" y="83"/>
                  <a:pt x="60" y="83"/>
                  <a:pt x="60" y="81"/>
                </a:cubicBezTo>
                <a:cubicBezTo>
                  <a:pt x="58" y="80"/>
                  <a:pt x="56" y="83"/>
                  <a:pt x="55" y="84"/>
                </a:cubicBezTo>
                <a:close/>
              </a:path>
            </a:pathLst>
          </a:custGeom>
          <a:solidFill>
            <a:schemeClr val="accent2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9"/>
          <p:cNvSpPr>
            <a:spLocks noEditPoints="1"/>
          </p:cNvSpPr>
          <p:nvPr/>
        </p:nvSpPr>
        <p:spPr bwMode="auto">
          <a:xfrm>
            <a:off x="5156995" y="6246018"/>
            <a:ext cx="265112" cy="322263"/>
          </a:xfrm>
          <a:custGeom>
            <a:avLst/>
            <a:gdLst>
              <a:gd name="T0" fmla="*/ 12 w 84"/>
              <a:gd name="T1" fmla="*/ 19 h 102"/>
              <a:gd name="T2" fmla="*/ 55 w 84"/>
              <a:gd name="T3" fmla="*/ 4 h 102"/>
              <a:gd name="T4" fmla="*/ 60 w 84"/>
              <a:gd name="T5" fmla="*/ 11 h 102"/>
              <a:gd name="T6" fmla="*/ 56 w 84"/>
              <a:gd name="T7" fmla="*/ 34 h 102"/>
              <a:gd name="T8" fmla="*/ 80 w 84"/>
              <a:gd name="T9" fmla="*/ 67 h 102"/>
              <a:gd name="T10" fmla="*/ 50 w 84"/>
              <a:gd name="T11" fmla="*/ 74 h 102"/>
              <a:gd name="T12" fmla="*/ 46 w 84"/>
              <a:gd name="T13" fmla="*/ 102 h 102"/>
              <a:gd name="T14" fmla="*/ 26 w 84"/>
              <a:gd name="T15" fmla="*/ 82 h 102"/>
              <a:gd name="T16" fmla="*/ 1 w 84"/>
              <a:gd name="T17" fmla="*/ 63 h 102"/>
              <a:gd name="T18" fmla="*/ 13 w 84"/>
              <a:gd name="T19" fmla="*/ 55 h 102"/>
              <a:gd name="T20" fmla="*/ 0 w 84"/>
              <a:gd name="T21" fmla="*/ 26 h 102"/>
              <a:gd name="T22" fmla="*/ 12 w 84"/>
              <a:gd name="T23" fmla="*/ 23 h 102"/>
              <a:gd name="T24" fmla="*/ 9 w 84"/>
              <a:gd name="T25" fmla="*/ 31 h 102"/>
              <a:gd name="T26" fmla="*/ 14 w 84"/>
              <a:gd name="T27" fmla="*/ 30 h 102"/>
              <a:gd name="T28" fmla="*/ 11 w 84"/>
              <a:gd name="T29" fmla="*/ 36 h 102"/>
              <a:gd name="T30" fmla="*/ 11 w 84"/>
              <a:gd name="T31" fmla="*/ 64 h 102"/>
              <a:gd name="T32" fmla="*/ 37 w 84"/>
              <a:gd name="T33" fmla="*/ 72 h 102"/>
              <a:gd name="T34" fmla="*/ 45 w 84"/>
              <a:gd name="T35" fmla="*/ 70 h 102"/>
              <a:gd name="T36" fmla="*/ 59 w 84"/>
              <a:gd name="T37" fmla="*/ 57 h 102"/>
              <a:gd name="T38" fmla="*/ 76 w 84"/>
              <a:gd name="T39" fmla="*/ 51 h 102"/>
              <a:gd name="T40" fmla="*/ 54 w 84"/>
              <a:gd name="T41" fmla="*/ 31 h 102"/>
              <a:gd name="T42" fmla="*/ 35 w 84"/>
              <a:gd name="T43" fmla="*/ 28 h 102"/>
              <a:gd name="T44" fmla="*/ 29 w 84"/>
              <a:gd name="T45" fmla="*/ 46 h 102"/>
              <a:gd name="T46" fmla="*/ 19 w 84"/>
              <a:gd name="T47" fmla="*/ 40 h 102"/>
              <a:gd name="T48" fmla="*/ 17 w 84"/>
              <a:gd name="T49" fmla="*/ 43 h 102"/>
              <a:gd name="T50" fmla="*/ 15 w 84"/>
              <a:gd name="T51" fmla="*/ 77 h 102"/>
              <a:gd name="T52" fmla="*/ 11 w 84"/>
              <a:gd name="T53" fmla="*/ 77 h 102"/>
              <a:gd name="T54" fmla="*/ 17 w 84"/>
              <a:gd name="T55" fmla="*/ 67 h 102"/>
              <a:gd name="T56" fmla="*/ 27 w 84"/>
              <a:gd name="T57" fmla="*/ 76 h 102"/>
              <a:gd name="T58" fmla="*/ 27 w 84"/>
              <a:gd name="T59" fmla="*/ 76 h 102"/>
              <a:gd name="T60" fmla="*/ 31 w 84"/>
              <a:gd name="T61" fmla="*/ 68 h 102"/>
              <a:gd name="T62" fmla="*/ 36 w 84"/>
              <a:gd name="T63" fmla="*/ 87 h 102"/>
              <a:gd name="T64" fmla="*/ 36 w 84"/>
              <a:gd name="T65" fmla="*/ 79 h 102"/>
              <a:gd name="T66" fmla="*/ 43 w 84"/>
              <a:gd name="T67" fmla="*/ 94 h 102"/>
              <a:gd name="T68" fmla="*/ 43 w 84"/>
              <a:gd name="T69" fmla="*/ 94 h 102"/>
              <a:gd name="T70" fmla="*/ 65 w 84"/>
              <a:gd name="T71" fmla="*/ 59 h 102"/>
              <a:gd name="T72" fmla="*/ 65 w 84"/>
              <a:gd name="T73" fmla="*/ 62 h 102"/>
              <a:gd name="T74" fmla="*/ 61 w 84"/>
              <a:gd name="T75" fmla="*/ 65 h 102"/>
              <a:gd name="T76" fmla="*/ 69 w 84"/>
              <a:gd name="T77" fmla="*/ 66 h 102"/>
              <a:gd name="T78" fmla="*/ 70 w 84"/>
              <a:gd name="T79" fmla="*/ 57 h 102"/>
              <a:gd name="T80" fmla="*/ 69 w 84"/>
              <a:gd name="T81" fmla="*/ 66 h 102"/>
              <a:gd name="T82" fmla="*/ 78 w 84"/>
              <a:gd name="T83" fmla="*/ 5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4" h="102">
                <a:moveTo>
                  <a:pt x="0" y="26"/>
                </a:moveTo>
                <a:cubicBezTo>
                  <a:pt x="4" y="24"/>
                  <a:pt x="8" y="21"/>
                  <a:pt x="12" y="19"/>
                </a:cubicBezTo>
                <a:cubicBezTo>
                  <a:pt x="18" y="22"/>
                  <a:pt x="27" y="23"/>
                  <a:pt x="33" y="24"/>
                </a:cubicBezTo>
                <a:cubicBezTo>
                  <a:pt x="41" y="19"/>
                  <a:pt x="47" y="10"/>
                  <a:pt x="55" y="4"/>
                </a:cubicBezTo>
                <a:cubicBezTo>
                  <a:pt x="56" y="2"/>
                  <a:pt x="57" y="0"/>
                  <a:pt x="59" y="1"/>
                </a:cubicBezTo>
                <a:cubicBezTo>
                  <a:pt x="60" y="3"/>
                  <a:pt x="60" y="8"/>
                  <a:pt x="60" y="11"/>
                </a:cubicBezTo>
                <a:cubicBezTo>
                  <a:pt x="60" y="18"/>
                  <a:pt x="59" y="24"/>
                  <a:pt x="58" y="31"/>
                </a:cubicBezTo>
                <a:cubicBezTo>
                  <a:pt x="58" y="32"/>
                  <a:pt x="57" y="33"/>
                  <a:pt x="56" y="34"/>
                </a:cubicBezTo>
                <a:cubicBezTo>
                  <a:pt x="67" y="38"/>
                  <a:pt x="74" y="48"/>
                  <a:pt x="84" y="50"/>
                </a:cubicBezTo>
                <a:cubicBezTo>
                  <a:pt x="81" y="56"/>
                  <a:pt x="84" y="62"/>
                  <a:pt x="80" y="67"/>
                </a:cubicBezTo>
                <a:cubicBezTo>
                  <a:pt x="77" y="70"/>
                  <a:pt x="69" y="69"/>
                  <a:pt x="64" y="70"/>
                </a:cubicBezTo>
                <a:cubicBezTo>
                  <a:pt x="59" y="71"/>
                  <a:pt x="54" y="73"/>
                  <a:pt x="50" y="74"/>
                </a:cubicBezTo>
                <a:cubicBezTo>
                  <a:pt x="50" y="80"/>
                  <a:pt x="49" y="86"/>
                  <a:pt x="50" y="91"/>
                </a:cubicBezTo>
                <a:cubicBezTo>
                  <a:pt x="49" y="94"/>
                  <a:pt x="47" y="99"/>
                  <a:pt x="46" y="102"/>
                </a:cubicBezTo>
                <a:cubicBezTo>
                  <a:pt x="40" y="100"/>
                  <a:pt x="38" y="95"/>
                  <a:pt x="35" y="91"/>
                </a:cubicBezTo>
                <a:cubicBezTo>
                  <a:pt x="33" y="89"/>
                  <a:pt x="28" y="83"/>
                  <a:pt x="26" y="82"/>
                </a:cubicBezTo>
                <a:cubicBezTo>
                  <a:pt x="19" y="79"/>
                  <a:pt x="12" y="84"/>
                  <a:pt x="5" y="81"/>
                </a:cubicBezTo>
                <a:cubicBezTo>
                  <a:pt x="3" y="75"/>
                  <a:pt x="3" y="69"/>
                  <a:pt x="1" y="63"/>
                </a:cubicBezTo>
                <a:cubicBezTo>
                  <a:pt x="2" y="63"/>
                  <a:pt x="3" y="62"/>
                  <a:pt x="4" y="63"/>
                </a:cubicBezTo>
                <a:cubicBezTo>
                  <a:pt x="8" y="61"/>
                  <a:pt x="10" y="58"/>
                  <a:pt x="13" y="55"/>
                </a:cubicBezTo>
                <a:cubicBezTo>
                  <a:pt x="14" y="55"/>
                  <a:pt x="16" y="54"/>
                  <a:pt x="17" y="53"/>
                </a:cubicBezTo>
                <a:cubicBezTo>
                  <a:pt x="19" y="48"/>
                  <a:pt x="3" y="32"/>
                  <a:pt x="0" y="26"/>
                </a:cubicBezTo>
                <a:close/>
                <a:moveTo>
                  <a:pt x="9" y="31"/>
                </a:moveTo>
                <a:cubicBezTo>
                  <a:pt x="8" y="27"/>
                  <a:pt x="16" y="27"/>
                  <a:pt x="12" y="23"/>
                </a:cubicBezTo>
                <a:cubicBezTo>
                  <a:pt x="10" y="24"/>
                  <a:pt x="8" y="26"/>
                  <a:pt x="6" y="28"/>
                </a:cubicBezTo>
                <a:cubicBezTo>
                  <a:pt x="7" y="29"/>
                  <a:pt x="8" y="31"/>
                  <a:pt x="9" y="31"/>
                </a:cubicBezTo>
                <a:close/>
                <a:moveTo>
                  <a:pt x="11" y="36"/>
                </a:moveTo>
                <a:cubicBezTo>
                  <a:pt x="11" y="34"/>
                  <a:pt x="15" y="32"/>
                  <a:pt x="14" y="30"/>
                </a:cubicBezTo>
                <a:cubicBezTo>
                  <a:pt x="13" y="32"/>
                  <a:pt x="11" y="33"/>
                  <a:pt x="9" y="32"/>
                </a:cubicBezTo>
                <a:cubicBezTo>
                  <a:pt x="10" y="33"/>
                  <a:pt x="10" y="35"/>
                  <a:pt x="11" y="36"/>
                </a:cubicBezTo>
                <a:close/>
                <a:moveTo>
                  <a:pt x="29" y="46"/>
                </a:moveTo>
                <a:cubicBezTo>
                  <a:pt x="23" y="52"/>
                  <a:pt x="16" y="58"/>
                  <a:pt x="11" y="64"/>
                </a:cubicBezTo>
                <a:cubicBezTo>
                  <a:pt x="17" y="63"/>
                  <a:pt x="23" y="62"/>
                  <a:pt x="28" y="60"/>
                </a:cubicBezTo>
                <a:cubicBezTo>
                  <a:pt x="33" y="63"/>
                  <a:pt x="34" y="68"/>
                  <a:pt x="37" y="72"/>
                </a:cubicBezTo>
                <a:cubicBezTo>
                  <a:pt x="39" y="77"/>
                  <a:pt x="42" y="80"/>
                  <a:pt x="45" y="84"/>
                </a:cubicBezTo>
                <a:cubicBezTo>
                  <a:pt x="46" y="80"/>
                  <a:pt x="45" y="75"/>
                  <a:pt x="45" y="70"/>
                </a:cubicBezTo>
                <a:cubicBezTo>
                  <a:pt x="45" y="68"/>
                  <a:pt x="45" y="63"/>
                  <a:pt x="47" y="61"/>
                </a:cubicBezTo>
                <a:cubicBezTo>
                  <a:pt x="49" y="58"/>
                  <a:pt x="56" y="58"/>
                  <a:pt x="59" y="57"/>
                </a:cubicBezTo>
                <a:cubicBezTo>
                  <a:pt x="64" y="56"/>
                  <a:pt x="69" y="54"/>
                  <a:pt x="73" y="53"/>
                </a:cubicBezTo>
                <a:cubicBezTo>
                  <a:pt x="74" y="52"/>
                  <a:pt x="76" y="53"/>
                  <a:pt x="76" y="51"/>
                </a:cubicBezTo>
                <a:cubicBezTo>
                  <a:pt x="70" y="44"/>
                  <a:pt x="57" y="40"/>
                  <a:pt x="51" y="33"/>
                </a:cubicBezTo>
                <a:cubicBezTo>
                  <a:pt x="51" y="31"/>
                  <a:pt x="53" y="33"/>
                  <a:pt x="54" y="31"/>
                </a:cubicBezTo>
                <a:cubicBezTo>
                  <a:pt x="54" y="24"/>
                  <a:pt x="57" y="15"/>
                  <a:pt x="56" y="8"/>
                </a:cubicBezTo>
                <a:cubicBezTo>
                  <a:pt x="49" y="14"/>
                  <a:pt x="42" y="22"/>
                  <a:pt x="35" y="28"/>
                </a:cubicBezTo>
                <a:cubicBezTo>
                  <a:pt x="29" y="27"/>
                  <a:pt x="23" y="25"/>
                  <a:pt x="18" y="25"/>
                </a:cubicBezTo>
                <a:cubicBezTo>
                  <a:pt x="21" y="32"/>
                  <a:pt x="28" y="38"/>
                  <a:pt x="29" y="46"/>
                </a:cubicBezTo>
                <a:close/>
                <a:moveTo>
                  <a:pt x="17" y="43"/>
                </a:moveTo>
                <a:cubicBezTo>
                  <a:pt x="18" y="42"/>
                  <a:pt x="18" y="42"/>
                  <a:pt x="19" y="40"/>
                </a:cubicBezTo>
                <a:cubicBezTo>
                  <a:pt x="17" y="39"/>
                  <a:pt x="17" y="41"/>
                  <a:pt x="15" y="41"/>
                </a:cubicBezTo>
                <a:cubicBezTo>
                  <a:pt x="16" y="42"/>
                  <a:pt x="16" y="42"/>
                  <a:pt x="17" y="43"/>
                </a:cubicBezTo>
                <a:close/>
                <a:moveTo>
                  <a:pt x="11" y="77"/>
                </a:moveTo>
                <a:cubicBezTo>
                  <a:pt x="13" y="78"/>
                  <a:pt x="14" y="78"/>
                  <a:pt x="15" y="77"/>
                </a:cubicBezTo>
                <a:cubicBezTo>
                  <a:pt x="13" y="76"/>
                  <a:pt x="15" y="71"/>
                  <a:pt x="12" y="71"/>
                </a:cubicBezTo>
                <a:cubicBezTo>
                  <a:pt x="12" y="73"/>
                  <a:pt x="13" y="75"/>
                  <a:pt x="11" y="77"/>
                </a:cubicBezTo>
                <a:close/>
                <a:moveTo>
                  <a:pt x="18" y="72"/>
                </a:moveTo>
                <a:cubicBezTo>
                  <a:pt x="17" y="71"/>
                  <a:pt x="19" y="67"/>
                  <a:pt x="17" y="67"/>
                </a:cubicBezTo>
                <a:cubicBezTo>
                  <a:pt x="17" y="69"/>
                  <a:pt x="17" y="72"/>
                  <a:pt x="18" y="72"/>
                </a:cubicBezTo>
                <a:close/>
                <a:moveTo>
                  <a:pt x="27" y="76"/>
                </a:moveTo>
                <a:cubicBezTo>
                  <a:pt x="26" y="73"/>
                  <a:pt x="27" y="68"/>
                  <a:pt x="25" y="66"/>
                </a:cubicBezTo>
                <a:cubicBezTo>
                  <a:pt x="26" y="69"/>
                  <a:pt x="25" y="74"/>
                  <a:pt x="27" y="76"/>
                </a:cubicBezTo>
                <a:close/>
                <a:moveTo>
                  <a:pt x="31" y="71"/>
                </a:moveTo>
                <a:cubicBezTo>
                  <a:pt x="32" y="70"/>
                  <a:pt x="32" y="69"/>
                  <a:pt x="31" y="68"/>
                </a:cubicBezTo>
                <a:cubicBezTo>
                  <a:pt x="30" y="69"/>
                  <a:pt x="30" y="70"/>
                  <a:pt x="31" y="71"/>
                </a:cubicBezTo>
                <a:close/>
                <a:moveTo>
                  <a:pt x="36" y="87"/>
                </a:moveTo>
                <a:cubicBezTo>
                  <a:pt x="37" y="88"/>
                  <a:pt x="37" y="89"/>
                  <a:pt x="38" y="89"/>
                </a:cubicBezTo>
                <a:cubicBezTo>
                  <a:pt x="38" y="86"/>
                  <a:pt x="39" y="81"/>
                  <a:pt x="36" y="79"/>
                </a:cubicBezTo>
                <a:cubicBezTo>
                  <a:pt x="36" y="82"/>
                  <a:pt x="37" y="85"/>
                  <a:pt x="36" y="87"/>
                </a:cubicBezTo>
                <a:close/>
                <a:moveTo>
                  <a:pt x="43" y="94"/>
                </a:moveTo>
                <a:cubicBezTo>
                  <a:pt x="43" y="93"/>
                  <a:pt x="43" y="92"/>
                  <a:pt x="43" y="91"/>
                </a:cubicBezTo>
                <a:cubicBezTo>
                  <a:pt x="42" y="93"/>
                  <a:pt x="41" y="94"/>
                  <a:pt x="43" y="94"/>
                </a:cubicBezTo>
                <a:close/>
                <a:moveTo>
                  <a:pt x="65" y="62"/>
                </a:moveTo>
                <a:cubicBezTo>
                  <a:pt x="65" y="61"/>
                  <a:pt x="65" y="60"/>
                  <a:pt x="65" y="59"/>
                </a:cubicBezTo>
                <a:cubicBezTo>
                  <a:pt x="65" y="58"/>
                  <a:pt x="64" y="59"/>
                  <a:pt x="64" y="59"/>
                </a:cubicBezTo>
                <a:cubicBezTo>
                  <a:pt x="64" y="60"/>
                  <a:pt x="64" y="62"/>
                  <a:pt x="65" y="62"/>
                </a:cubicBezTo>
                <a:close/>
                <a:moveTo>
                  <a:pt x="66" y="66"/>
                </a:moveTo>
                <a:cubicBezTo>
                  <a:pt x="64" y="66"/>
                  <a:pt x="63" y="66"/>
                  <a:pt x="61" y="65"/>
                </a:cubicBezTo>
                <a:cubicBezTo>
                  <a:pt x="61" y="68"/>
                  <a:pt x="64" y="67"/>
                  <a:pt x="66" y="66"/>
                </a:cubicBezTo>
                <a:close/>
                <a:moveTo>
                  <a:pt x="69" y="66"/>
                </a:moveTo>
                <a:cubicBezTo>
                  <a:pt x="70" y="65"/>
                  <a:pt x="72" y="66"/>
                  <a:pt x="73" y="65"/>
                </a:cubicBezTo>
                <a:cubicBezTo>
                  <a:pt x="68" y="63"/>
                  <a:pt x="72" y="59"/>
                  <a:pt x="70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60"/>
                  <a:pt x="69" y="63"/>
                  <a:pt x="69" y="66"/>
                </a:cubicBezTo>
                <a:close/>
                <a:moveTo>
                  <a:pt x="77" y="61"/>
                </a:moveTo>
                <a:cubicBezTo>
                  <a:pt x="78" y="59"/>
                  <a:pt x="79" y="57"/>
                  <a:pt x="78" y="55"/>
                </a:cubicBezTo>
                <a:cubicBezTo>
                  <a:pt x="76" y="56"/>
                  <a:pt x="77" y="59"/>
                  <a:pt x="77" y="6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2"/>
          <p:cNvSpPr>
            <a:spLocks/>
          </p:cNvSpPr>
          <p:nvPr/>
        </p:nvSpPr>
        <p:spPr bwMode="auto">
          <a:xfrm>
            <a:off x="838200" y="6311900"/>
            <a:ext cx="87313" cy="111125"/>
          </a:xfrm>
          <a:custGeom>
            <a:avLst/>
            <a:gdLst>
              <a:gd name="T0" fmla="*/ 10 w 28"/>
              <a:gd name="T1" fmla="*/ 0 h 35"/>
              <a:gd name="T2" fmla="*/ 17 w 28"/>
              <a:gd name="T3" fmla="*/ 11 h 35"/>
              <a:gd name="T4" fmla="*/ 27 w 28"/>
              <a:gd name="T5" fmla="*/ 10 h 35"/>
              <a:gd name="T6" fmla="*/ 20 w 28"/>
              <a:gd name="T7" fmla="*/ 22 h 35"/>
              <a:gd name="T8" fmla="*/ 21 w 28"/>
              <a:gd name="T9" fmla="*/ 33 h 35"/>
              <a:gd name="T10" fmla="*/ 16 w 28"/>
              <a:gd name="T11" fmla="*/ 27 h 35"/>
              <a:gd name="T12" fmla="*/ 10 w 28"/>
              <a:gd name="T13" fmla="*/ 33 h 35"/>
              <a:gd name="T14" fmla="*/ 9 w 28"/>
              <a:gd name="T15" fmla="*/ 21 h 35"/>
              <a:gd name="T16" fmla="*/ 0 w 28"/>
              <a:gd name="T17" fmla="*/ 15 h 35"/>
              <a:gd name="T18" fmla="*/ 9 w 28"/>
              <a:gd name="T19" fmla="*/ 11 h 35"/>
              <a:gd name="T20" fmla="*/ 10 w 28"/>
              <a:gd name="T2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5">
                <a:moveTo>
                  <a:pt x="10" y="0"/>
                </a:moveTo>
                <a:cubicBezTo>
                  <a:pt x="13" y="3"/>
                  <a:pt x="14" y="7"/>
                  <a:pt x="17" y="11"/>
                </a:cubicBezTo>
                <a:cubicBezTo>
                  <a:pt x="20" y="12"/>
                  <a:pt x="24" y="8"/>
                  <a:pt x="27" y="10"/>
                </a:cubicBezTo>
                <a:cubicBezTo>
                  <a:pt x="28" y="15"/>
                  <a:pt x="25" y="19"/>
                  <a:pt x="20" y="22"/>
                </a:cubicBezTo>
                <a:cubicBezTo>
                  <a:pt x="21" y="26"/>
                  <a:pt x="24" y="31"/>
                  <a:pt x="21" y="33"/>
                </a:cubicBezTo>
                <a:cubicBezTo>
                  <a:pt x="19" y="32"/>
                  <a:pt x="18" y="29"/>
                  <a:pt x="16" y="27"/>
                </a:cubicBezTo>
                <a:cubicBezTo>
                  <a:pt x="13" y="29"/>
                  <a:pt x="15" y="35"/>
                  <a:pt x="10" y="33"/>
                </a:cubicBezTo>
                <a:cubicBezTo>
                  <a:pt x="8" y="29"/>
                  <a:pt x="11" y="26"/>
                  <a:pt x="9" y="21"/>
                </a:cubicBezTo>
                <a:cubicBezTo>
                  <a:pt x="6" y="19"/>
                  <a:pt x="0" y="21"/>
                  <a:pt x="0" y="15"/>
                </a:cubicBezTo>
                <a:cubicBezTo>
                  <a:pt x="1" y="12"/>
                  <a:pt x="6" y="12"/>
                  <a:pt x="9" y="11"/>
                </a:cubicBezTo>
                <a:cubicBezTo>
                  <a:pt x="10" y="8"/>
                  <a:pt x="5" y="2"/>
                  <a:pt x="10" y="0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63"/>
          <p:cNvSpPr>
            <a:spLocks/>
          </p:cNvSpPr>
          <p:nvPr/>
        </p:nvSpPr>
        <p:spPr bwMode="auto">
          <a:xfrm>
            <a:off x="254793" y="5580063"/>
            <a:ext cx="88900" cy="111125"/>
          </a:xfrm>
          <a:custGeom>
            <a:avLst/>
            <a:gdLst>
              <a:gd name="T0" fmla="*/ 11 w 28"/>
              <a:gd name="T1" fmla="*/ 0 h 35"/>
              <a:gd name="T2" fmla="*/ 17 w 28"/>
              <a:gd name="T3" fmla="*/ 11 h 35"/>
              <a:gd name="T4" fmla="*/ 27 w 28"/>
              <a:gd name="T5" fmla="*/ 10 h 35"/>
              <a:gd name="T6" fmla="*/ 21 w 28"/>
              <a:gd name="T7" fmla="*/ 22 h 35"/>
              <a:gd name="T8" fmla="*/ 21 w 28"/>
              <a:gd name="T9" fmla="*/ 33 h 35"/>
              <a:gd name="T10" fmla="*/ 17 w 28"/>
              <a:gd name="T11" fmla="*/ 28 h 35"/>
              <a:gd name="T12" fmla="*/ 10 w 28"/>
              <a:gd name="T13" fmla="*/ 33 h 35"/>
              <a:gd name="T14" fmla="*/ 10 w 28"/>
              <a:gd name="T15" fmla="*/ 21 h 35"/>
              <a:gd name="T16" fmla="*/ 0 w 28"/>
              <a:gd name="T17" fmla="*/ 15 h 35"/>
              <a:gd name="T18" fmla="*/ 9 w 28"/>
              <a:gd name="T19" fmla="*/ 11 h 35"/>
              <a:gd name="T20" fmla="*/ 11 w 28"/>
              <a:gd name="T2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5">
                <a:moveTo>
                  <a:pt x="11" y="0"/>
                </a:moveTo>
                <a:cubicBezTo>
                  <a:pt x="13" y="3"/>
                  <a:pt x="15" y="7"/>
                  <a:pt x="17" y="11"/>
                </a:cubicBezTo>
                <a:cubicBezTo>
                  <a:pt x="20" y="12"/>
                  <a:pt x="25" y="8"/>
                  <a:pt x="27" y="10"/>
                </a:cubicBezTo>
                <a:cubicBezTo>
                  <a:pt x="28" y="15"/>
                  <a:pt x="25" y="19"/>
                  <a:pt x="21" y="22"/>
                </a:cubicBezTo>
                <a:cubicBezTo>
                  <a:pt x="22" y="26"/>
                  <a:pt x="25" y="31"/>
                  <a:pt x="21" y="33"/>
                </a:cubicBezTo>
                <a:cubicBezTo>
                  <a:pt x="19" y="32"/>
                  <a:pt x="18" y="29"/>
                  <a:pt x="17" y="28"/>
                </a:cubicBezTo>
                <a:cubicBezTo>
                  <a:pt x="14" y="29"/>
                  <a:pt x="15" y="35"/>
                  <a:pt x="10" y="33"/>
                </a:cubicBezTo>
                <a:cubicBezTo>
                  <a:pt x="9" y="29"/>
                  <a:pt x="11" y="26"/>
                  <a:pt x="10" y="21"/>
                </a:cubicBezTo>
                <a:cubicBezTo>
                  <a:pt x="7" y="19"/>
                  <a:pt x="1" y="21"/>
                  <a:pt x="0" y="15"/>
                </a:cubicBezTo>
                <a:cubicBezTo>
                  <a:pt x="2" y="12"/>
                  <a:pt x="6" y="12"/>
                  <a:pt x="9" y="11"/>
                </a:cubicBezTo>
                <a:cubicBezTo>
                  <a:pt x="11" y="8"/>
                  <a:pt x="6" y="2"/>
                  <a:pt x="11" y="0"/>
                </a:cubicBezTo>
                <a:close/>
              </a:path>
            </a:pathLst>
          </a:custGeom>
          <a:solidFill>
            <a:srgbClr val="FFFFFE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64"/>
          <p:cNvSpPr>
            <a:spLocks/>
          </p:cNvSpPr>
          <p:nvPr/>
        </p:nvSpPr>
        <p:spPr bwMode="auto">
          <a:xfrm>
            <a:off x="1634331" y="6153150"/>
            <a:ext cx="41275" cy="53975"/>
          </a:xfrm>
          <a:custGeom>
            <a:avLst/>
            <a:gdLst>
              <a:gd name="T0" fmla="*/ 5 w 13"/>
              <a:gd name="T1" fmla="*/ 0 h 17"/>
              <a:gd name="T2" fmla="*/ 8 w 13"/>
              <a:gd name="T3" fmla="*/ 6 h 17"/>
              <a:gd name="T4" fmla="*/ 13 w 13"/>
              <a:gd name="T5" fmla="*/ 5 h 17"/>
              <a:gd name="T6" fmla="*/ 10 w 13"/>
              <a:gd name="T7" fmla="*/ 11 h 17"/>
              <a:gd name="T8" fmla="*/ 10 w 13"/>
              <a:gd name="T9" fmla="*/ 16 h 17"/>
              <a:gd name="T10" fmla="*/ 8 w 13"/>
              <a:gd name="T11" fmla="*/ 14 h 17"/>
              <a:gd name="T12" fmla="*/ 5 w 13"/>
              <a:gd name="T13" fmla="*/ 17 h 17"/>
              <a:gd name="T14" fmla="*/ 4 w 13"/>
              <a:gd name="T15" fmla="*/ 10 h 17"/>
              <a:gd name="T16" fmla="*/ 0 w 13"/>
              <a:gd name="T17" fmla="*/ 8 h 17"/>
              <a:gd name="T18" fmla="*/ 4 w 13"/>
              <a:gd name="T19" fmla="*/ 5 h 17"/>
              <a:gd name="T20" fmla="*/ 5 w 13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7">
                <a:moveTo>
                  <a:pt x="5" y="0"/>
                </a:moveTo>
                <a:cubicBezTo>
                  <a:pt x="6" y="2"/>
                  <a:pt x="7" y="4"/>
                  <a:pt x="8" y="6"/>
                </a:cubicBezTo>
                <a:cubicBezTo>
                  <a:pt x="9" y="6"/>
                  <a:pt x="12" y="4"/>
                  <a:pt x="13" y="5"/>
                </a:cubicBezTo>
                <a:cubicBezTo>
                  <a:pt x="13" y="8"/>
                  <a:pt x="12" y="9"/>
                  <a:pt x="10" y="11"/>
                </a:cubicBezTo>
                <a:cubicBezTo>
                  <a:pt x="10" y="13"/>
                  <a:pt x="12" y="15"/>
                  <a:pt x="10" y="16"/>
                </a:cubicBezTo>
                <a:cubicBezTo>
                  <a:pt x="9" y="16"/>
                  <a:pt x="9" y="14"/>
                  <a:pt x="8" y="14"/>
                </a:cubicBezTo>
                <a:cubicBezTo>
                  <a:pt x="6" y="14"/>
                  <a:pt x="7" y="17"/>
                  <a:pt x="5" y="17"/>
                </a:cubicBezTo>
                <a:cubicBezTo>
                  <a:pt x="4" y="14"/>
                  <a:pt x="5" y="13"/>
                  <a:pt x="4" y="10"/>
                </a:cubicBezTo>
                <a:cubicBezTo>
                  <a:pt x="3" y="9"/>
                  <a:pt x="0" y="10"/>
                  <a:pt x="0" y="8"/>
                </a:cubicBezTo>
                <a:cubicBezTo>
                  <a:pt x="0" y="6"/>
                  <a:pt x="3" y="6"/>
                  <a:pt x="4" y="5"/>
                </a:cubicBezTo>
                <a:cubicBezTo>
                  <a:pt x="5" y="4"/>
                  <a:pt x="2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5"/>
          <p:cNvSpPr>
            <a:spLocks/>
          </p:cNvSpPr>
          <p:nvPr/>
        </p:nvSpPr>
        <p:spPr bwMode="auto">
          <a:xfrm>
            <a:off x="2553493" y="6530975"/>
            <a:ext cx="42863" cy="53975"/>
          </a:xfrm>
          <a:custGeom>
            <a:avLst/>
            <a:gdLst>
              <a:gd name="T0" fmla="*/ 5 w 14"/>
              <a:gd name="T1" fmla="*/ 0 h 17"/>
              <a:gd name="T2" fmla="*/ 8 w 14"/>
              <a:gd name="T3" fmla="*/ 5 h 17"/>
              <a:gd name="T4" fmla="*/ 13 w 14"/>
              <a:gd name="T5" fmla="*/ 5 h 17"/>
              <a:gd name="T6" fmla="*/ 10 w 14"/>
              <a:gd name="T7" fmla="*/ 11 h 17"/>
              <a:gd name="T8" fmla="*/ 10 w 14"/>
              <a:gd name="T9" fmla="*/ 16 h 17"/>
              <a:gd name="T10" fmla="*/ 8 w 14"/>
              <a:gd name="T11" fmla="*/ 13 h 17"/>
              <a:gd name="T12" fmla="*/ 5 w 14"/>
              <a:gd name="T13" fmla="*/ 16 h 17"/>
              <a:gd name="T14" fmla="*/ 5 w 14"/>
              <a:gd name="T15" fmla="*/ 10 h 17"/>
              <a:gd name="T16" fmla="*/ 0 w 14"/>
              <a:gd name="T17" fmla="*/ 7 h 17"/>
              <a:gd name="T18" fmla="*/ 5 w 14"/>
              <a:gd name="T19" fmla="*/ 5 h 17"/>
              <a:gd name="T20" fmla="*/ 5 w 14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7">
                <a:moveTo>
                  <a:pt x="5" y="0"/>
                </a:moveTo>
                <a:cubicBezTo>
                  <a:pt x="7" y="1"/>
                  <a:pt x="7" y="3"/>
                  <a:pt x="8" y="5"/>
                </a:cubicBezTo>
                <a:cubicBezTo>
                  <a:pt x="10" y="5"/>
                  <a:pt x="12" y="4"/>
                  <a:pt x="13" y="5"/>
                </a:cubicBezTo>
                <a:cubicBezTo>
                  <a:pt x="14" y="7"/>
                  <a:pt x="12" y="9"/>
                  <a:pt x="10" y="11"/>
                </a:cubicBezTo>
                <a:cubicBezTo>
                  <a:pt x="11" y="12"/>
                  <a:pt x="12" y="15"/>
                  <a:pt x="10" y="16"/>
                </a:cubicBezTo>
                <a:cubicBezTo>
                  <a:pt x="9" y="15"/>
                  <a:pt x="9" y="14"/>
                  <a:pt x="8" y="13"/>
                </a:cubicBezTo>
                <a:cubicBezTo>
                  <a:pt x="7" y="14"/>
                  <a:pt x="7" y="17"/>
                  <a:pt x="5" y="16"/>
                </a:cubicBezTo>
                <a:cubicBezTo>
                  <a:pt x="4" y="14"/>
                  <a:pt x="6" y="12"/>
                  <a:pt x="5" y="10"/>
                </a:cubicBezTo>
                <a:cubicBezTo>
                  <a:pt x="3" y="9"/>
                  <a:pt x="1" y="10"/>
                  <a:pt x="0" y="7"/>
                </a:cubicBezTo>
                <a:cubicBezTo>
                  <a:pt x="1" y="6"/>
                  <a:pt x="3" y="6"/>
                  <a:pt x="5" y="5"/>
                </a:cubicBezTo>
                <a:cubicBezTo>
                  <a:pt x="5" y="3"/>
                  <a:pt x="3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6"/>
          <p:cNvSpPr>
            <a:spLocks/>
          </p:cNvSpPr>
          <p:nvPr/>
        </p:nvSpPr>
        <p:spPr bwMode="auto">
          <a:xfrm>
            <a:off x="1624806" y="5786438"/>
            <a:ext cx="44450" cy="53975"/>
          </a:xfrm>
          <a:custGeom>
            <a:avLst/>
            <a:gdLst>
              <a:gd name="T0" fmla="*/ 5 w 14"/>
              <a:gd name="T1" fmla="*/ 0 h 17"/>
              <a:gd name="T2" fmla="*/ 8 w 14"/>
              <a:gd name="T3" fmla="*/ 5 h 17"/>
              <a:gd name="T4" fmla="*/ 13 w 14"/>
              <a:gd name="T5" fmla="*/ 5 h 17"/>
              <a:gd name="T6" fmla="*/ 10 w 14"/>
              <a:gd name="T7" fmla="*/ 11 h 17"/>
              <a:gd name="T8" fmla="*/ 10 w 14"/>
              <a:gd name="T9" fmla="*/ 16 h 17"/>
              <a:gd name="T10" fmla="*/ 8 w 14"/>
              <a:gd name="T11" fmla="*/ 13 h 17"/>
              <a:gd name="T12" fmla="*/ 5 w 14"/>
              <a:gd name="T13" fmla="*/ 16 h 17"/>
              <a:gd name="T14" fmla="*/ 5 w 14"/>
              <a:gd name="T15" fmla="*/ 10 h 17"/>
              <a:gd name="T16" fmla="*/ 0 w 14"/>
              <a:gd name="T17" fmla="*/ 7 h 17"/>
              <a:gd name="T18" fmla="*/ 5 w 14"/>
              <a:gd name="T19" fmla="*/ 5 h 17"/>
              <a:gd name="T20" fmla="*/ 5 w 14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7">
                <a:moveTo>
                  <a:pt x="5" y="0"/>
                </a:moveTo>
                <a:cubicBezTo>
                  <a:pt x="7" y="1"/>
                  <a:pt x="7" y="3"/>
                  <a:pt x="8" y="5"/>
                </a:cubicBezTo>
                <a:cubicBezTo>
                  <a:pt x="10" y="5"/>
                  <a:pt x="12" y="4"/>
                  <a:pt x="13" y="5"/>
                </a:cubicBezTo>
                <a:cubicBezTo>
                  <a:pt x="14" y="7"/>
                  <a:pt x="12" y="9"/>
                  <a:pt x="10" y="11"/>
                </a:cubicBezTo>
                <a:cubicBezTo>
                  <a:pt x="11" y="12"/>
                  <a:pt x="12" y="15"/>
                  <a:pt x="10" y="16"/>
                </a:cubicBezTo>
                <a:cubicBezTo>
                  <a:pt x="9" y="16"/>
                  <a:pt x="9" y="14"/>
                  <a:pt x="8" y="13"/>
                </a:cubicBezTo>
                <a:cubicBezTo>
                  <a:pt x="7" y="14"/>
                  <a:pt x="7" y="17"/>
                  <a:pt x="5" y="16"/>
                </a:cubicBezTo>
                <a:cubicBezTo>
                  <a:pt x="4" y="14"/>
                  <a:pt x="6" y="12"/>
                  <a:pt x="5" y="10"/>
                </a:cubicBezTo>
                <a:cubicBezTo>
                  <a:pt x="3" y="9"/>
                  <a:pt x="1" y="10"/>
                  <a:pt x="0" y="7"/>
                </a:cubicBezTo>
                <a:cubicBezTo>
                  <a:pt x="1" y="6"/>
                  <a:pt x="3" y="6"/>
                  <a:pt x="5" y="5"/>
                </a:cubicBezTo>
                <a:cubicBezTo>
                  <a:pt x="5" y="3"/>
                  <a:pt x="3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67"/>
          <p:cNvSpPr>
            <a:spLocks/>
          </p:cNvSpPr>
          <p:nvPr/>
        </p:nvSpPr>
        <p:spPr bwMode="auto">
          <a:xfrm>
            <a:off x="2993231" y="6553200"/>
            <a:ext cx="149225" cy="139700"/>
          </a:xfrm>
          <a:custGeom>
            <a:avLst/>
            <a:gdLst>
              <a:gd name="T0" fmla="*/ 39 w 47"/>
              <a:gd name="T1" fmla="*/ 2 h 44"/>
              <a:gd name="T2" fmla="*/ 37 w 47"/>
              <a:gd name="T3" fmla="*/ 14 h 44"/>
              <a:gd name="T4" fmla="*/ 47 w 47"/>
              <a:gd name="T5" fmla="*/ 24 h 44"/>
              <a:gd name="T6" fmla="*/ 34 w 47"/>
              <a:gd name="T7" fmla="*/ 28 h 44"/>
              <a:gd name="T8" fmla="*/ 21 w 47"/>
              <a:gd name="T9" fmla="*/ 44 h 44"/>
              <a:gd name="T10" fmla="*/ 15 w 47"/>
              <a:gd name="T11" fmla="*/ 29 h 44"/>
              <a:gd name="T12" fmla="*/ 0 w 47"/>
              <a:gd name="T13" fmla="*/ 27 h 44"/>
              <a:gd name="T14" fmla="*/ 10 w 47"/>
              <a:gd name="T15" fmla="*/ 16 h 44"/>
              <a:gd name="T16" fmla="*/ 12 w 47"/>
              <a:gd name="T17" fmla="*/ 5 h 44"/>
              <a:gd name="T18" fmla="*/ 24 w 47"/>
              <a:gd name="T19" fmla="*/ 6 h 44"/>
              <a:gd name="T20" fmla="*/ 39 w 47"/>
              <a:gd name="T21" fmla="*/ 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44">
                <a:moveTo>
                  <a:pt x="39" y="2"/>
                </a:moveTo>
                <a:cubicBezTo>
                  <a:pt x="41" y="7"/>
                  <a:pt x="37" y="9"/>
                  <a:pt x="37" y="14"/>
                </a:cubicBezTo>
                <a:cubicBezTo>
                  <a:pt x="40" y="17"/>
                  <a:pt x="47" y="18"/>
                  <a:pt x="47" y="24"/>
                </a:cubicBezTo>
                <a:cubicBezTo>
                  <a:pt x="44" y="28"/>
                  <a:pt x="39" y="27"/>
                  <a:pt x="34" y="28"/>
                </a:cubicBezTo>
                <a:cubicBezTo>
                  <a:pt x="30" y="33"/>
                  <a:pt x="29" y="42"/>
                  <a:pt x="21" y="44"/>
                </a:cubicBezTo>
                <a:cubicBezTo>
                  <a:pt x="17" y="40"/>
                  <a:pt x="19" y="34"/>
                  <a:pt x="15" y="29"/>
                </a:cubicBezTo>
                <a:cubicBezTo>
                  <a:pt x="11" y="27"/>
                  <a:pt x="3" y="33"/>
                  <a:pt x="0" y="27"/>
                </a:cubicBezTo>
                <a:cubicBezTo>
                  <a:pt x="0" y="22"/>
                  <a:pt x="6" y="20"/>
                  <a:pt x="10" y="16"/>
                </a:cubicBezTo>
                <a:cubicBezTo>
                  <a:pt x="13" y="13"/>
                  <a:pt x="8" y="7"/>
                  <a:pt x="12" y="5"/>
                </a:cubicBezTo>
                <a:cubicBezTo>
                  <a:pt x="16" y="5"/>
                  <a:pt x="20" y="5"/>
                  <a:pt x="24" y="6"/>
                </a:cubicBezTo>
                <a:cubicBezTo>
                  <a:pt x="29" y="4"/>
                  <a:pt x="35" y="0"/>
                  <a:pt x="39" y="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holder for first level text</a:t>
            </a:r>
          </a:p>
          <a:p>
            <a:r>
              <a:rPr lang="en-US" dirty="0" smtClean="0"/>
              <a:t>More placeholder text and more</a:t>
            </a:r>
          </a:p>
          <a:p>
            <a:pPr lvl="1"/>
            <a:r>
              <a:rPr lang="en-US" dirty="0" smtClean="0"/>
              <a:t>Place holder for second level text</a:t>
            </a:r>
          </a:p>
          <a:p>
            <a:pPr lvl="2"/>
            <a:r>
              <a:rPr lang="en-US" dirty="0" smtClean="0"/>
              <a:t>Place holder for third level text</a:t>
            </a:r>
          </a:p>
          <a:p>
            <a:pPr lvl="2"/>
            <a:r>
              <a:rPr lang="en-US" dirty="0" smtClean="0"/>
              <a:t>More placeholder text and more</a:t>
            </a:r>
          </a:p>
          <a:p>
            <a:pPr lvl="3"/>
            <a:r>
              <a:rPr lang="en-US" dirty="0" smtClean="0"/>
              <a:t>Place holder for fourth level text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with Text and Table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80822"/>
              </p:ext>
            </p:extLst>
          </p:nvPr>
        </p:nvGraphicFramePr>
        <p:xfrm>
          <a:off x="1904997" y="4363090"/>
          <a:ext cx="6806185" cy="15805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1237"/>
                <a:gridCol w="1361237"/>
                <a:gridCol w="1361237"/>
                <a:gridCol w="1361237"/>
                <a:gridCol w="1361237"/>
              </a:tblGrid>
              <a:tr h="316102"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>
                          <a:latin typeface="+mj-lt"/>
                        </a:rPr>
                        <a:t>COLUMN 1</a:t>
                      </a:r>
                      <a:endParaRPr lang="en-US" sz="105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>
                          <a:latin typeface="+mj-lt"/>
                        </a:rPr>
                        <a:t>COLUMN 2</a:t>
                      </a:r>
                      <a:endParaRPr lang="en-US" sz="105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>
                          <a:latin typeface="+mj-lt"/>
                        </a:rPr>
                        <a:t>COLUMN 3</a:t>
                      </a:r>
                      <a:endParaRPr lang="en-US" sz="105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>
                          <a:latin typeface="+mj-lt"/>
                        </a:rPr>
                        <a:t>COLUMN 4</a:t>
                      </a:r>
                      <a:endParaRPr lang="en-US" sz="1050">
                        <a:latin typeface="+mj-lt"/>
                      </a:endParaRPr>
                    </a:p>
                  </a:txBody>
                  <a:tcPr anchor="ctr"/>
                </a:tc>
              </a:tr>
              <a:tr h="316102"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+mj-lt"/>
                        </a:rPr>
                        <a:t>Item One</a:t>
                      </a:r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</a:tr>
              <a:tr h="316102"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+mj-lt"/>
                        </a:rPr>
                        <a:t>Item Two</a:t>
                      </a:r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</a:tr>
              <a:tr h="316102"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+mj-lt"/>
                        </a:rPr>
                        <a:t>Item Three</a:t>
                      </a:r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</a:tr>
              <a:tr h="316102"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+mj-lt"/>
                        </a:rPr>
                        <a:t>Item Four</a:t>
                      </a:r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01" name="Picture 53" descr="ET0072301-IMG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4094" r="2177" b="15157"/>
          <a:stretch>
            <a:fillRect/>
          </a:stretch>
        </p:blipFill>
        <p:spPr bwMode="auto">
          <a:xfrm>
            <a:off x="6400800" y="1981199"/>
            <a:ext cx="2310383" cy="195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Freeform 2"/>
          <p:cNvSpPr>
            <a:spLocks/>
          </p:cNvSpPr>
          <p:nvPr/>
        </p:nvSpPr>
        <p:spPr bwMode="auto">
          <a:xfrm>
            <a:off x="334437" y="5448727"/>
            <a:ext cx="137691" cy="124115"/>
          </a:xfrm>
          <a:custGeom>
            <a:avLst/>
            <a:gdLst>
              <a:gd name="T0" fmla="*/ 0 w 30"/>
              <a:gd name="T1" fmla="*/ 6 h 27"/>
              <a:gd name="T2" fmla="*/ 5 w 30"/>
              <a:gd name="T3" fmla="*/ 13 h 27"/>
              <a:gd name="T4" fmla="*/ 1 w 30"/>
              <a:gd name="T5" fmla="*/ 22 h 27"/>
              <a:gd name="T6" fmla="*/ 10 w 30"/>
              <a:gd name="T7" fmla="*/ 21 h 27"/>
              <a:gd name="T8" fmla="*/ 23 w 30"/>
              <a:gd name="T9" fmla="*/ 26 h 27"/>
              <a:gd name="T10" fmla="*/ 22 w 30"/>
              <a:gd name="T11" fmla="*/ 16 h 27"/>
              <a:gd name="T12" fmla="*/ 30 w 30"/>
              <a:gd name="T13" fmla="*/ 10 h 27"/>
              <a:gd name="T14" fmla="*/ 21 w 30"/>
              <a:gd name="T15" fmla="*/ 7 h 27"/>
              <a:gd name="T16" fmla="*/ 17 w 30"/>
              <a:gd name="T17" fmla="*/ 0 h 27"/>
              <a:gd name="T18" fmla="*/ 10 w 30"/>
              <a:gd name="T19" fmla="*/ 5 h 27"/>
              <a:gd name="T20" fmla="*/ 0 w 30"/>
              <a:gd name="T21" fmla="*/ 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27">
                <a:moveTo>
                  <a:pt x="0" y="6"/>
                </a:moveTo>
                <a:cubicBezTo>
                  <a:pt x="0" y="10"/>
                  <a:pt x="3" y="10"/>
                  <a:pt x="5" y="13"/>
                </a:cubicBezTo>
                <a:cubicBezTo>
                  <a:pt x="3" y="16"/>
                  <a:pt x="0" y="18"/>
                  <a:pt x="1" y="22"/>
                </a:cubicBezTo>
                <a:cubicBezTo>
                  <a:pt x="4" y="24"/>
                  <a:pt x="7" y="22"/>
                  <a:pt x="10" y="21"/>
                </a:cubicBezTo>
                <a:cubicBezTo>
                  <a:pt x="14" y="22"/>
                  <a:pt x="17" y="27"/>
                  <a:pt x="23" y="26"/>
                </a:cubicBezTo>
                <a:cubicBezTo>
                  <a:pt x="24" y="23"/>
                  <a:pt x="21" y="20"/>
                  <a:pt x="22" y="16"/>
                </a:cubicBezTo>
                <a:cubicBezTo>
                  <a:pt x="24" y="13"/>
                  <a:pt x="30" y="14"/>
                  <a:pt x="30" y="10"/>
                </a:cubicBezTo>
                <a:cubicBezTo>
                  <a:pt x="29" y="7"/>
                  <a:pt x="25" y="8"/>
                  <a:pt x="21" y="7"/>
                </a:cubicBezTo>
                <a:cubicBezTo>
                  <a:pt x="19" y="6"/>
                  <a:pt x="20" y="1"/>
                  <a:pt x="17" y="0"/>
                </a:cubicBezTo>
                <a:cubicBezTo>
                  <a:pt x="14" y="2"/>
                  <a:pt x="12" y="3"/>
                  <a:pt x="10" y="5"/>
                </a:cubicBezTo>
                <a:cubicBezTo>
                  <a:pt x="6" y="5"/>
                  <a:pt x="1" y="4"/>
                  <a:pt x="0" y="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1132044" y="5175286"/>
            <a:ext cx="91148" cy="108601"/>
          </a:xfrm>
          <a:custGeom>
            <a:avLst/>
            <a:gdLst>
              <a:gd name="T0" fmla="*/ 12 w 20"/>
              <a:gd name="T1" fmla="*/ 0 h 24"/>
              <a:gd name="T2" fmla="*/ 8 w 20"/>
              <a:gd name="T3" fmla="*/ 7 h 24"/>
              <a:gd name="T4" fmla="*/ 1 w 20"/>
              <a:gd name="T5" fmla="*/ 6 h 24"/>
              <a:gd name="T6" fmla="*/ 5 w 20"/>
              <a:gd name="T7" fmla="*/ 15 h 24"/>
              <a:gd name="T8" fmla="*/ 5 w 20"/>
              <a:gd name="T9" fmla="*/ 22 h 24"/>
              <a:gd name="T10" fmla="*/ 8 w 20"/>
              <a:gd name="T11" fmla="*/ 19 h 24"/>
              <a:gd name="T12" fmla="*/ 13 w 20"/>
              <a:gd name="T13" fmla="*/ 23 h 24"/>
              <a:gd name="T14" fmla="*/ 13 w 20"/>
              <a:gd name="T15" fmla="*/ 14 h 24"/>
              <a:gd name="T16" fmla="*/ 20 w 20"/>
              <a:gd name="T17" fmla="*/ 10 h 24"/>
              <a:gd name="T18" fmla="*/ 13 w 20"/>
              <a:gd name="T19" fmla="*/ 7 h 24"/>
              <a:gd name="T20" fmla="*/ 12 w 20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4">
                <a:moveTo>
                  <a:pt x="12" y="0"/>
                </a:moveTo>
                <a:cubicBezTo>
                  <a:pt x="11" y="2"/>
                  <a:pt x="9" y="5"/>
                  <a:pt x="8" y="7"/>
                </a:cubicBezTo>
                <a:cubicBezTo>
                  <a:pt x="6" y="7"/>
                  <a:pt x="3" y="5"/>
                  <a:pt x="1" y="6"/>
                </a:cubicBezTo>
                <a:cubicBezTo>
                  <a:pt x="0" y="10"/>
                  <a:pt x="2" y="13"/>
                  <a:pt x="5" y="15"/>
                </a:cubicBezTo>
                <a:cubicBezTo>
                  <a:pt x="4" y="18"/>
                  <a:pt x="2" y="21"/>
                  <a:pt x="5" y="22"/>
                </a:cubicBezTo>
                <a:cubicBezTo>
                  <a:pt x="6" y="22"/>
                  <a:pt x="7" y="20"/>
                  <a:pt x="8" y="19"/>
                </a:cubicBezTo>
                <a:cubicBezTo>
                  <a:pt x="10" y="20"/>
                  <a:pt x="9" y="24"/>
                  <a:pt x="13" y="23"/>
                </a:cubicBezTo>
                <a:cubicBezTo>
                  <a:pt x="14" y="19"/>
                  <a:pt x="12" y="17"/>
                  <a:pt x="13" y="14"/>
                </a:cubicBezTo>
                <a:cubicBezTo>
                  <a:pt x="15" y="12"/>
                  <a:pt x="19" y="14"/>
                  <a:pt x="20" y="10"/>
                </a:cubicBezTo>
                <a:cubicBezTo>
                  <a:pt x="19" y="8"/>
                  <a:pt x="15" y="8"/>
                  <a:pt x="13" y="7"/>
                </a:cubicBezTo>
                <a:cubicBezTo>
                  <a:pt x="12" y="5"/>
                  <a:pt x="16" y="1"/>
                  <a:pt x="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4"/>
          <p:cNvSpPr>
            <a:spLocks noEditPoints="1"/>
          </p:cNvSpPr>
          <p:nvPr/>
        </p:nvSpPr>
        <p:spPr bwMode="auto">
          <a:xfrm>
            <a:off x="762000" y="4529069"/>
            <a:ext cx="475128" cy="440221"/>
          </a:xfrm>
          <a:custGeom>
            <a:avLst/>
            <a:gdLst>
              <a:gd name="T0" fmla="*/ 76 w 104"/>
              <a:gd name="T1" fmla="*/ 28 h 96"/>
              <a:gd name="T2" fmla="*/ 89 w 104"/>
              <a:gd name="T3" fmla="*/ 21 h 96"/>
              <a:gd name="T4" fmla="*/ 93 w 104"/>
              <a:gd name="T5" fmla="*/ 55 h 96"/>
              <a:gd name="T6" fmla="*/ 100 w 104"/>
              <a:gd name="T7" fmla="*/ 83 h 96"/>
              <a:gd name="T8" fmla="*/ 72 w 104"/>
              <a:gd name="T9" fmla="*/ 72 h 96"/>
              <a:gd name="T10" fmla="*/ 49 w 104"/>
              <a:gd name="T11" fmla="*/ 95 h 96"/>
              <a:gd name="T12" fmla="*/ 32 w 104"/>
              <a:gd name="T13" fmla="*/ 56 h 96"/>
              <a:gd name="T14" fmla="*/ 9 w 104"/>
              <a:gd name="T15" fmla="*/ 47 h 96"/>
              <a:gd name="T16" fmla="*/ 6 w 104"/>
              <a:gd name="T17" fmla="*/ 38 h 96"/>
              <a:gd name="T18" fmla="*/ 42 w 104"/>
              <a:gd name="T19" fmla="*/ 7 h 96"/>
              <a:gd name="T20" fmla="*/ 71 w 104"/>
              <a:gd name="T21" fmla="*/ 30 h 96"/>
              <a:gd name="T22" fmla="*/ 47 w 104"/>
              <a:gd name="T23" fmla="*/ 9 h 96"/>
              <a:gd name="T24" fmla="*/ 54 w 104"/>
              <a:gd name="T25" fmla="*/ 6 h 96"/>
              <a:gd name="T26" fmla="*/ 52 w 104"/>
              <a:gd name="T27" fmla="*/ 15 h 96"/>
              <a:gd name="T28" fmla="*/ 57 w 104"/>
              <a:gd name="T29" fmla="*/ 11 h 96"/>
              <a:gd name="T30" fmla="*/ 39 w 104"/>
              <a:gd name="T31" fmla="*/ 33 h 96"/>
              <a:gd name="T32" fmla="*/ 31 w 104"/>
              <a:gd name="T33" fmla="*/ 52 h 96"/>
              <a:gd name="T34" fmla="*/ 37 w 104"/>
              <a:gd name="T35" fmla="*/ 84 h 96"/>
              <a:gd name="T36" fmla="*/ 52 w 104"/>
              <a:gd name="T37" fmla="*/ 71 h 96"/>
              <a:gd name="T38" fmla="*/ 71 w 104"/>
              <a:gd name="T39" fmla="*/ 65 h 96"/>
              <a:gd name="T40" fmla="*/ 78 w 104"/>
              <a:gd name="T41" fmla="*/ 59 h 96"/>
              <a:gd name="T42" fmla="*/ 84 w 104"/>
              <a:gd name="T43" fmla="*/ 31 h 96"/>
              <a:gd name="T44" fmla="*/ 45 w 104"/>
              <a:gd name="T45" fmla="*/ 16 h 96"/>
              <a:gd name="T46" fmla="*/ 59 w 104"/>
              <a:gd name="T47" fmla="*/ 25 h 96"/>
              <a:gd name="T48" fmla="*/ 61 w 104"/>
              <a:gd name="T49" fmla="*/ 22 h 96"/>
              <a:gd name="T50" fmla="*/ 94 w 104"/>
              <a:gd name="T51" fmla="*/ 42 h 96"/>
              <a:gd name="T52" fmla="*/ 91 w 104"/>
              <a:gd name="T53" fmla="*/ 36 h 96"/>
              <a:gd name="T54" fmla="*/ 88 w 104"/>
              <a:gd name="T55" fmla="*/ 42 h 96"/>
              <a:gd name="T56" fmla="*/ 78 w 104"/>
              <a:gd name="T57" fmla="*/ 45 h 96"/>
              <a:gd name="T58" fmla="*/ 78 w 104"/>
              <a:gd name="T59" fmla="*/ 45 h 96"/>
              <a:gd name="T60" fmla="*/ 80 w 104"/>
              <a:gd name="T61" fmla="*/ 53 h 96"/>
              <a:gd name="T62" fmla="*/ 84 w 104"/>
              <a:gd name="T63" fmla="*/ 62 h 96"/>
              <a:gd name="T64" fmla="*/ 92 w 104"/>
              <a:gd name="T65" fmla="*/ 66 h 96"/>
              <a:gd name="T66" fmla="*/ 92 w 104"/>
              <a:gd name="T67" fmla="*/ 75 h 96"/>
              <a:gd name="T68" fmla="*/ 92 w 104"/>
              <a:gd name="T69" fmla="*/ 75 h 96"/>
              <a:gd name="T70" fmla="*/ 50 w 104"/>
              <a:gd name="T71" fmla="*/ 78 h 96"/>
              <a:gd name="T72" fmla="*/ 51 w 104"/>
              <a:gd name="T73" fmla="*/ 76 h 96"/>
              <a:gd name="T74" fmla="*/ 56 w 104"/>
              <a:gd name="T75" fmla="*/ 82 h 96"/>
              <a:gd name="T76" fmla="*/ 47 w 104"/>
              <a:gd name="T77" fmla="*/ 80 h 96"/>
              <a:gd name="T78" fmla="*/ 51 w 104"/>
              <a:gd name="T79" fmla="*/ 88 h 96"/>
              <a:gd name="T80" fmla="*/ 47 w 104"/>
              <a:gd name="T81" fmla="*/ 80 h 96"/>
              <a:gd name="T82" fmla="*/ 46 w 104"/>
              <a:gd name="T83" fmla="*/ 9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4" h="96">
                <a:moveTo>
                  <a:pt x="71" y="30"/>
                </a:moveTo>
                <a:cubicBezTo>
                  <a:pt x="73" y="30"/>
                  <a:pt x="74" y="29"/>
                  <a:pt x="76" y="28"/>
                </a:cubicBezTo>
                <a:cubicBezTo>
                  <a:pt x="79" y="27"/>
                  <a:pt x="84" y="26"/>
                  <a:pt x="88" y="25"/>
                </a:cubicBezTo>
                <a:cubicBezTo>
                  <a:pt x="87" y="23"/>
                  <a:pt x="88" y="22"/>
                  <a:pt x="89" y="21"/>
                </a:cubicBezTo>
                <a:cubicBezTo>
                  <a:pt x="94" y="26"/>
                  <a:pt x="99" y="30"/>
                  <a:pt x="104" y="35"/>
                </a:cubicBezTo>
                <a:cubicBezTo>
                  <a:pt x="102" y="43"/>
                  <a:pt x="93" y="46"/>
                  <a:pt x="93" y="55"/>
                </a:cubicBezTo>
                <a:cubicBezTo>
                  <a:pt x="93" y="57"/>
                  <a:pt x="95" y="65"/>
                  <a:pt x="96" y="67"/>
                </a:cubicBezTo>
                <a:cubicBezTo>
                  <a:pt x="97" y="73"/>
                  <a:pt x="102" y="78"/>
                  <a:pt x="100" y="83"/>
                </a:cubicBezTo>
                <a:cubicBezTo>
                  <a:pt x="97" y="83"/>
                  <a:pt x="91" y="82"/>
                  <a:pt x="88" y="82"/>
                </a:cubicBezTo>
                <a:cubicBezTo>
                  <a:pt x="83" y="78"/>
                  <a:pt x="78" y="75"/>
                  <a:pt x="72" y="72"/>
                </a:cubicBezTo>
                <a:cubicBezTo>
                  <a:pt x="69" y="75"/>
                  <a:pt x="65" y="78"/>
                  <a:pt x="61" y="83"/>
                </a:cubicBezTo>
                <a:cubicBezTo>
                  <a:pt x="57" y="87"/>
                  <a:pt x="54" y="94"/>
                  <a:pt x="49" y="95"/>
                </a:cubicBezTo>
                <a:cubicBezTo>
                  <a:pt x="43" y="96"/>
                  <a:pt x="39" y="90"/>
                  <a:pt x="32" y="90"/>
                </a:cubicBezTo>
                <a:cubicBezTo>
                  <a:pt x="35" y="80"/>
                  <a:pt x="30" y="67"/>
                  <a:pt x="32" y="56"/>
                </a:cubicBezTo>
                <a:cubicBezTo>
                  <a:pt x="31" y="56"/>
                  <a:pt x="30" y="56"/>
                  <a:pt x="29" y="56"/>
                </a:cubicBezTo>
                <a:cubicBezTo>
                  <a:pt x="21" y="52"/>
                  <a:pt x="15" y="50"/>
                  <a:pt x="9" y="47"/>
                </a:cubicBezTo>
                <a:cubicBezTo>
                  <a:pt x="6" y="45"/>
                  <a:pt x="2" y="42"/>
                  <a:pt x="0" y="40"/>
                </a:cubicBezTo>
                <a:cubicBezTo>
                  <a:pt x="1" y="37"/>
                  <a:pt x="3" y="38"/>
                  <a:pt x="6" y="38"/>
                </a:cubicBezTo>
                <a:cubicBezTo>
                  <a:pt x="15" y="34"/>
                  <a:pt x="27" y="34"/>
                  <a:pt x="36" y="29"/>
                </a:cubicBezTo>
                <a:cubicBezTo>
                  <a:pt x="39" y="23"/>
                  <a:pt x="43" y="14"/>
                  <a:pt x="42" y="7"/>
                </a:cubicBezTo>
                <a:cubicBezTo>
                  <a:pt x="47" y="5"/>
                  <a:pt x="52" y="3"/>
                  <a:pt x="56" y="0"/>
                </a:cubicBezTo>
                <a:cubicBezTo>
                  <a:pt x="60" y="6"/>
                  <a:pt x="65" y="29"/>
                  <a:pt x="71" y="30"/>
                </a:cubicBezTo>
                <a:close/>
                <a:moveTo>
                  <a:pt x="54" y="6"/>
                </a:moveTo>
                <a:cubicBezTo>
                  <a:pt x="52" y="7"/>
                  <a:pt x="49" y="8"/>
                  <a:pt x="47" y="9"/>
                </a:cubicBezTo>
                <a:cubicBezTo>
                  <a:pt x="48" y="14"/>
                  <a:pt x="52" y="8"/>
                  <a:pt x="56" y="11"/>
                </a:cubicBezTo>
                <a:cubicBezTo>
                  <a:pt x="57" y="10"/>
                  <a:pt x="55" y="8"/>
                  <a:pt x="54" y="6"/>
                </a:cubicBezTo>
                <a:close/>
                <a:moveTo>
                  <a:pt x="57" y="11"/>
                </a:moveTo>
                <a:cubicBezTo>
                  <a:pt x="56" y="14"/>
                  <a:pt x="54" y="15"/>
                  <a:pt x="52" y="15"/>
                </a:cubicBezTo>
                <a:cubicBezTo>
                  <a:pt x="53" y="17"/>
                  <a:pt x="57" y="14"/>
                  <a:pt x="59" y="16"/>
                </a:cubicBezTo>
                <a:cubicBezTo>
                  <a:pt x="59" y="14"/>
                  <a:pt x="57" y="13"/>
                  <a:pt x="57" y="11"/>
                </a:cubicBezTo>
                <a:close/>
                <a:moveTo>
                  <a:pt x="45" y="16"/>
                </a:moveTo>
                <a:cubicBezTo>
                  <a:pt x="42" y="21"/>
                  <a:pt x="41" y="28"/>
                  <a:pt x="39" y="33"/>
                </a:cubicBezTo>
                <a:cubicBezTo>
                  <a:pt x="30" y="37"/>
                  <a:pt x="18" y="38"/>
                  <a:pt x="9" y="41"/>
                </a:cubicBezTo>
                <a:cubicBezTo>
                  <a:pt x="14" y="47"/>
                  <a:pt x="24" y="48"/>
                  <a:pt x="31" y="52"/>
                </a:cubicBezTo>
                <a:cubicBezTo>
                  <a:pt x="33" y="52"/>
                  <a:pt x="32" y="49"/>
                  <a:pt x="35" y="50"/>
                </a:cubicBezTo>
                <a:cubicBezTo>
                  <a:pt x="37" y="60"/>
                  <a:pt x="34" y="74"/>
                  <a:pt x="37" y="84"/>
                </a:cubicBezTo>
                <a:cubicBezTo>
                  <a:pt x="38" y="85"/>
                  <a:pt x="39" y="82"/>
                  <a:pt x="40" y="81"/>
                </a:cubicBezTo>
                <a:cubicBezTo>
                  <a:pt x="43" y="78"/>
                  <a:pt x="48" y="75"/>
                  <a:pt x="52" y="71"/>
                </a:cubicBezTo>
                <a:cubicBezTo>
                  <a:pt x="55" y="69"/>
                  <a:pt x="59" y="62"/>
                  <a:pt x="63" y="62"/>
                </a:cubicBezTo>
                <a:cubicBezTo>
                  <a:pt x="65" y="62"/>
                  <a:pt x="69" y="64"/>
                  <a:pt x="71" y="65"/>
                </a:cubicBezTo>
                <a:cubicBezTo>
                  <a:pt x="76" y="68"/>
                  <a:pt x="80" y="72"/>
                  <a:pt x="84" y="73"/>
                </a:cubicBezTo>
                <a:cubicBezTo>
                  <a:pt x="82" y="68"/>
                  <a:pt x="81" y="64"/>
                  <a:pt x="78" y="59"/>
                </a:cubicBezTo>
                <a:cubicBezTo>
                  <a:pt x="75" y="54"/>
                  <a:pt x="72" y="51"/>
                  <a:pt x="71" y="44"/>
                </a:cubicBezTo>
                <a:cubicBezTo>
                  <a:pt x="76" y="40"/>
                  <a:pt x="80" y="36"/>
                  <a:pt x="84" y="31"/>
                </a:cubicBezTo>
                <a:cubicBezTo>
                  <a:pt x="77" y="32"/>
                  <a:pt x="67" y="35"/>
                  <a:pt x="59" y="38"/>
                </a:cubicBezTo>
                <a:cubicBezTo>
                  <a:pt x="52" y="33"/>
                  <a:pt x="50" y="23"/>
                  <a:pt x="45" y="16"/>
                </a:cubicBezTo>
                <a:close/>
                <a:moveTo>
                  <a:pt x="61" y="22"/>
                </a:moveTo>
                <a:cubicBezTo>
                  <a:pt x="60" y="23"/>
                  <a:pt x="59" y="23"/>
                  <a:pt x="59" y="25"/>
                </a:cubicBezTo>
                <a:cubicBezTo>
                  <a:pt x="60" y="25"/>
                  <a:pt x="61" y="25"/>
                  <a:pt x="62" y="25"/>
                </a:cubicBezTo>
                <a:cubicBezTo>
                  <a:pt x="62" y="23"/>
                  <a:pt x="61" y="23"/>
                  <a:pt x="61" y="22"/>
                </a:cubicBezTo>
                <a:close/>
                <a:moveTo>
                  <a:pt x="91" y="36"/>
                </a:moveTo>
                <a:cubicBezTo>
                  <a:pt x="88" y="38"/>
                  <a:pt x="94" y="39"/>
                  <a:pt x="94" y="42"/>
                </a:cubicBezTo>
                <a:cubicBezTo>
                  <a:pt x="96" y="41"/>
                  <a:pt x="97" y="40"/>
                  <a:pt x="97" y="38"/>
                </a:cubicBezTo>
                <a:cubicBezTo>
                  <a:pt x="93" y="39"/>
                  <a:pt x="92" y="37"/>
                  <a:pt x="91" y="36"/>
                </a:cubicBezTo>
                <a:close/>
                <a:moveTo>
                  <a:pt x="84" y="38"/>
                </a:moveTo>
                <a:cubicBezTo>
                  <a:pt x="83" y="40"/>
                  <a:pt x="87" y="40"/>
                  <a:pt x="88" y="42"/>
                </a:cubicBezTo>
                <a:cubicBezTo>
                  <a:pt x="89" y="40"/>
                  <a:pt x="85" y="39"/>
                  <a:pt x="84" y="38"/>
                </a:cubicBezTo>
                <a:close/>
                <a:moveTo>
                  <a:pt x="78" y="45"/>
                </a:moveTo>
                <a:cubicBezTo>
                  <a:pt x="79" y="48"/>
                  <a:pt x="85" y="50"/>
                  <a:pt x="87" y="52"/>
                </a:cubicBezTo>
                <a:cubicBezTo>
                  <a:pt x="87" y="49"/>
                  <a:pt x="81" y="47"/>
                  <a:pt x="78" y="45"/>
                </a:cubicBezTo>
                <a:close/>
                <a:moveTo>
                  <a:pt x="78" y="51"/>
                </a:moveTo>
                <a:cubicBezTo>
                  <a:pt x="78" y="53"/>
                  <a:pt x="79" y="53"/>
                  <a:pt x="80" y="53"/>
                </a:cubicBezTo>
                <a:cubicBezTo>
                  <a:pt x="80" y="52"/>
                  <a:pt x="79" y="52"/>
                  <a:pt x="78" y="51"/>
                </a:cubicBezTo>
                <a:close/>
                <a:moveTo>
                  <a:pt x="84" y="62"/>
                </a:moveTo>
                <a:cubicBezTo>
                  <a:pt x="84" y="65"/>
                  <a:pt x="90" y="67"/>
                  <a:pt x="93" y="69"/>
                </a:cubicBezTo>
                <a:cubicBezTo>
                  <a:pt x="93" y="68"/>
                  <a:pt x="92" y="68"/>
                  <a:pt x="92" y="66"/>
                </a:cubicBezTo>
                <a:cubicBezTo>
                  <a:pt x="89" y="67"/>
                  <a:pt x="87" y="64"/>
                  <a:pt x="84" y="62"/>
                </a:cubicBezTo>
                <a:close/>
                <a:moveTo>
                  <a:pt x="92" y="75"/>
                </a:moveTo>
                <a:cubicBezTo>
                  <a:pt x="93" y="76"/>
                  <a:pt x="94" y="77"/>
                  <a:pt x="95" y="77"/>
                </a:cubicBezTo>
                <a:cubicBezTo>
                  <a:pt x="95" y="75"/>
                  <a:pt x="94" y="75"/>
                  <a:pt x="92" y="75"/>
                </a:cubicBezTo>
                <a:close/>
                <a:moveTo>
                  <a:pt x="51" y="76"/>
                </a:moveTo>
                <a:cubicBezTo>
                  <a:pt x="51" y="77"/>
                  <a:pt x="49" y="76"/>
                  <a:pt x="50" y="78"/>
                </a:cubicBezTo>
                <a:cubicBezTo>
                  <a:pt x="51" y="78"/>
                  <a:pt x="52" y="79"/>
                  <a:pt x="53" y="79"/>
                </a:cubicBezTo>
                <a:cubicBezTo>
                  <a:pt x="54" y="79"/>
                  <a:pt x="52" y="77"/>
                  <a:pt x="51" y="76"/>
                </a:cubicBezTo>
                <a:close/>
                <a:moveTo>
                  <a:pt x="59" y="77"/>
                </a:moveTo>
                <a:cubicBezTo>
                  <a:pt x="58" y="79"/>
                  <a:pt x="57" y="80"/>
                  <a:pt x="56" y="82"/>
                </a:cubicBezTo>
                <a:cubicBezTo>
                  <a:pt x="58" y="81"/>
                  <a:pt x="61" y="79"/>
                  <a:pt x="59" y="77"/>
                </a:cubicBezTo>
                <a:close/>
                <a:moveTo>
                  <a:pt x="47" y="80"/>
                </a:moveTo>
                <a:cubicBezTo>
                  <a:pt x="47" y="80"/>
                  <a:pt x="46" y="80"/>
                  <a:pt x="46" y="81"/>
                </a:cubicBezTo>
                <a:cubicBezTo>
                  <a:pt x="47" y="84"/>
                  <a:pt x="52" y="83"/>
                  <a:pt x="51" y="88"/>
                </a:cubicBezTo>
                <a:cubicBezTo>
                  <a:pt x="53" y="88"/>
                  <a:pt x="53" y="86"/>
                  <a:pt x="54" y="85"/>
                </a:cubicBezTo>
                <a:cubicBezTo>
                  <a:pt x="52" y="84"/>
                  <a:pt x="49" y="82"/>
                  <a:pt x="47" y="80"/>
                </a:cubicBezTo>
                <a:close/>
                <a:moveTo>
                  <a:pt x="40" y="87"/>
                </a:moveTo>
                <a:cubicBezTo>
                  <a:pt x="40" y="89"/>
                  <a:pt x="43" y="89"/>
                  <a:pt x="46" y="90"/>
                </a:cubicBezTo>
                <a:cubicBezTo>
                  <a:pt x="44" y="89"/>
                  <a:pt x="42" y="86"/>
                  <a:pt x="40" y="8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90" name="Group 2089"/>
          <p:cNvGrpSpPr/>
          <p:nvPr/>
        </p:nvGrpSpPr>
        <p:grpSpPr>
          <a:xfrm>
            <a:off x="472128" y="5283887"/>
            <a:ext cx="769902" cy="1479686"/>
            <a:chOff x="472128" y="5283887"/>
            <a:chExt cx="769902" cy="147968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90459" y="6507033"/>
              <a:ext cx="742406" cy="256540"/>
            </a:xfrm>
            <a:custGeom>
              <a:avLst/>
              <a:gdLst>
                <a:gd name="T0" fmla="*/ 510000 w 607500"/>
                <a:gd name="T1" fmla="*/ 22500 h 210000"/>
                <a:gd name="T2" fmla="*/ 600000 w 607500"/>
                <a:gd name="T3" fmla="*/ 71250 h 210000"/>
                <a:gd name="T4" fmla="*/ 607500 w 607500"/>
                <a:gd name="T5" fmla="*/ 138750 h 210000"/>
                <a:gd name="T6" fmla="*/ 588750 w 607500"/>
                <a:gd name="T7" fmla="*/ 165000 h 210000"/>
                <a:gd name="T8" fmla="*/ 217500 w 607500"/>
                <a:gd name="T9" fmla="*/ 198750 h 210000"/>
                <a:gd name="T10" fmla="*/ 195000 w 607500"/>
                <a:gd name="T11" fmla="*/ 210000 h 210000"/>
                <a:gd name="T12" fmla="*/ 0 w 607500"/>
                <a:gd name="T13" fmla="*/ 116250 h 210000"/>
                <a:gd name="T14" fmla="*/ 11250 w 607500"/>
                <a:gd name="T15" fmla="*/ 101250 h 210000"/>
                <a:gd name="T16" fmla="*/ 195000 w 607500"/>
                <a:gd name="T17" fmla="*/ 165000 h 210000"/>
                <a:gd name="T18" fmla="*/ 191250 w 607500"/>
                <a:gd name="T19" fmla="*/ 120000 h 210000"/>
                <a:gd name="T20" fmla="*/ 30000 w 607500"/>
                <a:gd name="T21" fmla="*/ 26250 h 210000"/>
                <a:gd name="T22" fmla="*/ 37500 w 607500"/>
                <a:gd name="T23" fmla="*/ 0 h 210000"/>
                <a:gd name="T24" fmla="*/ 112500 w 607500"/>
                <a:gd name="T25" fmla="*/ 7500 h 210000"/>
                <a:gd name="T26" fmla="*/ 116250 w 607500"/>
                <a:gd name="T27" fmla="*/ 48750 h 210000"/>
                <a:gd name="T28" fmla="*/ 292500 w 607500"/>
                <a:gd name="T29" fmla="*/ 112500 h 210000"/>
                <a:gd name="T30" fmla="*/ 510000 w 607500"/>
                <a:gd name="T31" fmla="*/ 22500 h 2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7500" h="210000">
                  <a:moveTo>
                    <a:pt x="510000" y="22500"/>
                  </a:moveTo>
                  <a:lnTo>
                    <a:pt x="600000" y="71250"/>
                  </a:lnTo>
                  <a:lnTo>
                    <a:pt x="607500" y="138750"/>
                  </a:lnTo>
                  <a:lnTo>
                    <a:pt x="588750" y="165000"/>
                  </a:lnTo>
                  <a:lnTo>
                    <a:pt x="217500" y="198750"/>
                  </a:lnTo>
                  <a:lnTo>
                    <a:pt x="195000" y="210000"/>
                  </a:lnTo>
                  <a:lnTo>
                    <a:pt x="0" y="116250"/>
                  </a:lnTo>
                  <a:lnTo>
                    <a:pt x="11250" y="101250"/>
                  </a:lnTo>
                  <a:lnTo>
                    <a:pt x="195000" y="165000"/>
                  </a:lnTo>
                  <a:lnTo>
                    <a:pt x="191250" y="120000"/>
                  </a:lnTo>
                  <a:lnTo>
                    <a:pt x="30000" y="26250"/>
                  </a:lnTo>
                  <a:lnTo>
                    <a:pt x="37500" y="0"/>
                  </a:lnTo>
                  <a:lnTo>
                    <a:pt x="112500" y="7500"/>
                  </a:lnTo>
                  <a:lnTo>
                    <a:pt x="116250" y="48750"/>
                  </a:lnTo>
                  <a:lnTo>
                    <a:pt x="292500" y="112500"/>
                  </a:lnTo>
                  <a:lnTo>
                    <a:pt x="510000" y="225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54618" y="6415412"/>
              <a:ext cx="600340" cy="100784"/>
            </a:xfrm>
            <a:custGeom>
              <a:avLst/>
              <a:gdLst>
                <a:gd name="T0" fmla="*/ 472500 w 491250"/>
                <a:gd name="T1" fmla="*/ 0 h 82500"/>
                <a:gd name="T2" fmla="*/ 491250 w 491250"/>
                <a:gd name="T3" fmla="*/ 37500 h 82500"/>
                <a:gd name="T4" fmla="*/ 480000 w 491250"/>
                <a:gd name="T5" fmla="*/ 82500 h 82500"/>
                <a:gd name="T6" fmla="*/ 11250 w 491250"/>
                <a:gd name="T7" fmla="*/ 71250 h 82500"/>
                <a:gd name="T8" fmla="*/ 0 w 491250"/>
                <a:gd name="T9" fmla="*/ 15000 h 82500"/>
                <a:gd name="T10" fmla="*/ 48750 w 491250"/>
                <a:gd name="T11" fmla="*/ 3750 h 82500"/>
                <a:gd name="T12" fmla="*/ 195000 w 491250"/>
                <a:gd name="T13" fmla="*/ 37500 h 82500"/>
                <a:gd name="T14" fmla="*/ 472500 w 491250"/>
                <a:gd name="T15" fmla="*/ 0 h 8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1250" h="82500">
                  <a:moveTo>
                    <a:pt x="472500" y="0"/>
                  </a:moveTo>
                  <a:lnTo>
                    <a:pt x="491250" y="37500"/>
                  </a:lnTo>
                  <a:lnTo>
                    <a:pt x="480000" y="82500"/>
                  </a:lnTo>
                  <a:lnTo>
                    <a:pt x="11250" y="71250"/>
                  </a:lnTo>
                  <a:lnTo>
                    <a:pt x="0" y="15000"/>
                  </a:lnTo>
                  <a:lnTo>
                    <a:pt x="48750" y="3750"/>
                  </a:lnTo>
                  <a:lnTo>
                    <a:pt x="195000" y="37500"/>
                  </a:lnTo>
                  <a:lnTo>
                    <a:pt x="47250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72949" y="6264236"/>
              <a:ext cx="637002" cy="219891"/>
            </a:xfrm>
            <a:custGeom>
              <a:avLst/>
              <a:gdLst>
                <a:gd name="T0" fmla="*/ 431250 w 521250"/>
                <a:gd name="T1" fmla="*/ 3750 h 180000"/>
                <a:gd name="T2" fmla="*/ 521250 w 521250"/>
                <a:gd name="T3" fmla="*/ 48750 h 180000"/>
                <a:gd name="T4" fmla="*/ 517500 w 521250"/>
                <a:gd name="T5" fmla="*/ 105000 h 180000"/>
                <a:gd name="T6" fmla="*/ 498750 w 521250"/>
                <a:gd name="T7" fmla="*/ 116250 h 180000"/>
                <a:gd name="T8" fmla="*/ 315000 w 521250"/>
                <a:gd name="T9" fmla="*/ 131250 h 180000"/>
                <a:gd name="T10" fmla="*/ 157500 w 521250"/>
                <a:gd name="T11" fmla="*/ 180000 h 180000"/>
                <a:gd name="T12" fmla="*/ 0 w 521250"/>
                <a:gd name="T13" fmla="*/ 105000 h 180000"/>
                <a:gd name="T14" fmla="*/ 93750 w 521250"/>
                <a:gd name="T15" fmla="*/ 127500 h 180000"/>
                <a:gd name="T16" fmla="*/ 161250 w 521250"/>
                <a:gd name="T17" fmla="*/ 150000 h 180000"/>
                <a:gd name="T18" fmla="*/ 153750 w 521250"/>
                <a:gd name="T19" fmla="*/ 90000 h 180000"/>
                <a:gd name="T20" fmla="*/ 0 w 521250"/>
                <a:gd name="T21" fmla="*/ 0 h 180000"/>
                <a:gd name="T22" fmla="*/ 75000 w 521250"/>
                <a:gd name="T23" fmla="*/ 33750 h 180000"/>
                <a:gd name="T24" fmla="*/ 172500 w 521250"/>
                <a:gd name="T25" fmla="*/ 78750 h 180000"/>
                <a:gd name="T26" fmla="*/ 431250 w 521250"/>
                <a:gd name="T27" fmla="*/ 3750 h 18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250" h="180000">
                  <a:moveTo>
                    <a:pt x="431250" y="3750"/>
                  </a:moveTo>
                  <a:lnTo>
                    <a:pt x="521250" y="48750"/>
                  </a:lnTo>
                  <a:lnTo>
                    <a:pt x="517500" y="105000"/>
                  </a:lnTo>
                  <a:lnTo>
                    <a:pt x="498750" y="116250"/>
                  </a:lnTo>
                  <a:lnTo>
                    <a:pt x="315000" y="131250"/>
                  </a:lnTo>
                  <a:lnTo>
                    <a:pt x="157500" y="180000"/>
                  </a:lnTo>
                  <a:lnTo>
                    <a:pt x="0" y="105000"/>
                  </a:lnTo>
                  <a:lnTo>
                    <a:pt x="93750" y="127500"/>
                  </a:lnTo>
                  <a:lnTo>
                    <a:pt x="161250" y="150000"/>
                  </a:lnTo>
                  <a:lnTo>
                    <a:pt x="153750" y="90000"/>
                  </a:lnTo>
                  <a:lnTo>
                    <a:pt x="0" y="0"/>
                  </a:lnTo>
                  <a:lnTo>
                    <a:pt x="75000" y="33750"/>
                  </a:lnTo>
                  <a:lnTo>
                    <a:pt x="172500" y="78750"/>
                  </a:lnTo>
                  <a:lnTo>
                    <a:pt x="431250" y="37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36287" y="6108480"/>
              <a:ext cx="659916" cy="169500"/>
            </a:xfrm>
            <a:custGeom>
              <a:avLst/>
              <a:gdLst>
                <a:gd name="T0" fmla="*/ 525000 w 540000"/>
                <a:gd name="T1" fmla="*/ 0 h 138750"/>
                <a:gd name="T2" fmla="*/ 540000 w 540000"/>
                <a:gd name="T3" fmla="*/ 45000 h 138750"/>
                <a:gd name="T4" fmla="*/ 528750 w 540000"/>
                <a:gd name="T5" fmla="*/ 93750 h 138750"/>
                <a:gd name="T6" fmla="*/ 146250 w 540000"/>
                <a:gd name="T7" fmla="*/ 138750 h 138750"/>
                <a:gd name="T8" fmla="*/ 0 w 540000"/>
                <a:gd name="T9" fmla="*/ 71250 h 138750"/>
                <a:gd name="T10" fmla="*/ 15000 w 540000"/>
                <a:gd name="T11" fmla="*/ 60000 h 138750"/>
                <a:gd name="T12" fmla="*/ 161250 w 540000"/>
                <a:gd name="T13" fmla="*/ 105000 h 138750"/>
                <a:gd name="T14" fmla="*/ 176250 w 540000"/>
                <a:gd name="T15" fmla="*/ 63750 h 138750"/>
                <a:gd name="T16" fmla="*/ 525000 w 540000"/>
                <a:gd name="T17" fmla="*/ 0 h 138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0000" h="138750">
                  <a:moveTo>
                    <a:pt x="525000" y="0"/>
                  </a:moveTo>
                  <a:lnTo>
                    <a:pt x="540000" y="45000"/>
                  </a:lnTo>
                  <a:lnTo>
                    <a:pt x="528750" y="93750"/>
                  </a:lnTo>
                  <a:lnTo>
                    <a:pt x="146250" y="138750"/>
                  </a:lnTo>
                  <a:lnTo>
                    <a:pt x="0" y="71250"/>
                  </a:lnTo>
                  <a:lnTo>
                    <a:pt x="15000" y="60000"/>
                  </a:lnTo>
                  <a:lnTo>
                    <a:pt x="161250" y="105000"/>
                  </a:lnTo>
                  <a:lnTo>
                    <a:pt x="176250" y="63750"/>
                  </a:lnTo>
                  <a:lnTo>
                    <a:pt x="525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72128" y="5819872"/>
              <a:ext cx="710326" cy="270283"/>
            </a:xfrm>
            <a:custGeom>
              <a:avLst/>
              <a:gdLst>
                <a:gd name="T0" fmla="*/ 581250 w 581250"/>
                <a:gd name="T1" fmla="*/ 33750 h 221250"/>
                <a:gd name="T2" fmla="*/ 581250 w 581250"/>
                <a:gd name="T3" fmla="*/ 90000 h 221250"/>
                <a:gd name="T4" fmla="*/ 427500 w 581250"/>
                <a:gd name="T5" fmla="*/ 221250 h 221250"/>
                <a:gd name="T6" fmla="*/ 0 w 581250"/>
                <a:gd name="T7" fmla="*/ 93750 h 221250"/>
                <a:gd name="T8" fmla="*/ 30000 w 581250"/>
                <a:gd name="T9" fmla="*/ 75000 h 221250"/>
                <a:gd name="T10" fmla="*/ 378750 w 581250"/>
                <a:gd name="T11" fmla="*/ 176250 h 221250"/>
                <a:gd name="T12" fmla="*/ 397500 w 581250"/>
                <a:gd name="T13" fmla="*/ 180000 h 221250"/>
                <a:gd name="T14" fmla="*/ 412500 w 581250"/>
                <a:gd name="T15" fmla="*/ 176250 h 221250"/>
                <a:gd name="T16" fmla="*/ 423750 w 581250"/>
                <a:gd name="T17" fmla="*/ 150000 h 221250"/>
                <a:gd name="T18" fmla="*/ 30000 w 581250"/>
                <a:gd name="T19" fmla="*/ 30000 h 221250"/>
                <a:gd name="T20" fmla="*/ 78750 w 581250"/>
                <a:gd name="T21" fmla="*/ 0 h 221250"/>
                <a:gd name="T22" fmla="*/ 255000 w 581250"/>
                <a:gd name="T23" fmla="*/ 101250 h 221250"/>
                <a:gd name="T24" fmla="*/ 581250 w 581250"/>
                <a:gd name="T25" fmla="*/ 33750 h 22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1250" h="221250">
                  <a:moveTo>
                    <a:pt x="581250" y="33750"/>
                  </a:moveTo>
                  <a:lnTo>
                    <a:pt x="581250" y="90000"/>
                  </a:lnTo>
                  <a:lnTo>
                    <a:pt x="427500" y="221250"/>
                  </a:lnTo>
                  <a:lnTo>
                    <a:pt x="0" y="93750"/>
                  </a:lnTo>
                  <a:lnTo>
                    <a:pt x="30000" y="75000"/>
                  </a:lnTo>
                  <a:lnTo>
                    <a:pt x="378750" y="176250"/>
                  </a:lnTo>
                  <a:lnTo>
                    <a:pt x="397500" y="180000"/>
                  </a:lnTo>
                  <a:lnTo>
                    <a:pt x="412500" y="176250"/>
                  </a:lnTo>
                  <a:lnTo>
                    <a:pt x="423750" y="150000"/>
                  </a:lnTo>
                  <a:lnTo>
                    <a:pt x="30000" y="30000"/>
                  </a:lnTo>
                  <a:lnTo>
                    <a:pt x="78750" y="0"/>
                  </a:lnTo>
                  <a:lnTo>
                    <a:pt x="255000" y="101250"/>
                  </a:lnTo>
                  <a:lnTo>
                    <a:pt x="581250" y="337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05028" y="5751156"/>
              <a:ext cx="467441" cy="87040"/>
            </a:xfrm>
            <a:custGeom>
              <a:avLst/>
              <a:gdLst>
                <a:gd name="T0" fmla="*/ 382500 w 382500"/>
                <a:gd name="T1" fmla="*/ 18750 h 71250"/>
                <a:gd name="T2" fmla="*/ 131250 w 382500"/>
                <a:gd name="T3" fmla="*/ 71250 h 71250"/>
                <a:gd name="T4" fmla="*/ 0 w 382500"/>
                <a:gd name="T5" fmla="*/ 0 h 71250"/>
                <a:gd name="T6" fmla="*/ 382500 w 382500"/>
                <a:gd name="T7" fmla="*/ 11250 h 71250"/>
                <a:gd name="T8" fmla="*/ 382500 w 382500"/>
                <a:gd name="T9" fmla="*/ 18750 h 7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500" h="71250">
                  <a:moveTo>
                    <a:pt x="382500" y="18750"/>
                  </a:moveTo>
                  <a:lnTo>
                    <a:pt x="131250" y="71250"/>
                  </a:lnTo>
                  <a:lnTo>
                    <a:pt x="0" y="0"/>
                  </a:lnTo>
                  <a:lnTo>
                    <a:pt x="382500" y="11250"/>
                  </a:lnTo>
                  <a:lnTo>
                    <a:pt x="382500" y="187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605028" y="5751156"/>
              <a:ext cx="467441" cy="87040"/>
            </a:xfrm>
            <a:custGeom>
              <a:avLst/>
              <a:gdLst>
                <a:gd name="T0" fmla="*/ 382500 w 382500"/>
                <a:gd name="T1" fmla="*/ 18750 h 71250"/>
                <a:gd name="T2" fmla="*/ 131250 w 382500"/>
                <a:gd name="T3" fmla="*/ 71250 h 71250"/>
                <a:gd name="T4" fmla="*/ 0 w 382500"/>
                <a:gd name="T5" fmla="*/ 0 h 71250"/>
                <a:gd name="T6" fmla="*/ 382500 w 382500"/>
                <a:gd name="T7" fmla="*/ 11250 h 7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500" h="71250">
                  <a:moveTo>
                    <a:pt x="382500" y="18750"/>
                  </a:moveTo>
                  <a:lnTo>
                    <a:pt x="131250" y="71250"/>
                  </a:lnTo>
                  <a:lnTo>
                    <a:pt x="0" y="0"/>
                  </a:lnTo>
                  <a:lnTo>
                    <a:pt x="382500" y="1125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586697" y="5659535"/>
              <a:ext cx="595758" cy="109946"/>
            </a:xfrm>
            <a:custGeom>
              <a:avLst/>
              <a:gdLst>
                <a:gd name="T0" fmla="*/ 476250 w 487500"/>
                <a:gd name="T1" fmla="*/ 3750 h 90000"/>
                <a:gd name="T2" fmla="*/ 476250 w 487500"/>
                <a:gd name="T3" fmla="*/ 11250 h 90000"/>
                <a:gd name="T4" fmla="*/ 487500 w 487500"/>
                <a:gd name="T5" fmla="*/ 48750 h 90000"/>
                <a:gd name="T6" fmla="*/ 461250 w 487500"/>
                <a:gd name="T7" fmla="*/ 90000 h 90000"/>
                <a:gd name="T8" fmla="*/ 3750 w 487500"/>
                <a:gd name="T9" fmla="*/ 71250 h 90000"/>
                <a:gd name="T10" fmla="*/ 0 w 487500"/>
                <a:gd name="T11" fmla="*/ 0 h 90000"/>
                <a:gd name="T12" fmla="*/ 146250 w 487500"/>
                <a:gd name="T13" fmla="*/ 26250 h 90000"/>
                <a:gd name="T14" fmla="*/ 202500 w 487500"/>
                <a:gd name="T15" fmla="*/ 22500 h 90000"/>
                <a:gd name="T16" fmla="*/ 476250 w 487500"/>
                <a:gd name="T17" fmla="*/ 3750 h 9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7500" h="90000">
                  <a:moveTo>
                    <a:pt x="476250" y="3750"/>
                  </a:moveTo>
                  <a:lnTo>
                    <a:pt x="476250" y="11250"/>
                  </a:lnTo>
                  <a:lnTo>
                    <a:pt x="487500" y="48750"/>
                  </a:lnTo>
                  <a:lnTo>
                    <a:pt x="461250" y="90000"/>
                  </a:lnTo>
                  <a:lnTo>
                    <a:pt x="3750" y="71250"/>
                  </a:lnTo>
                  <a:lnTo>
                    <a:pt x="0" y="0"/>
                  </a:lnTo>
                  <a:lnTo>
                    <a:pt x="146250" y="26250"/>
                  </a:lnTo>
                  <a:lnTo>
                    <a:pt x="202500" y="22500"/>
                  </a:lnTo>
                  <a:lnTo>
                    <a:pt x="476250" y="37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586697" y="5659535"/>
              <a:ext cx="595758" cy="109946"/>
            </a:xfrm>
            <a:custGeom>
              <a:avLst/>
              <a:gdLst>
                <a:gd name="T0" fmla="*/ 476250 w 487500"/>
                <a:gd name="T1" fmla="*/ 3750 h 90000"/>
                <a:gd name="T2" fmla="*/ 476250 w 487500"/>
                <a:gd name="T3" fmla="*/ 11250 h 90000"/>
                <a:gd name="T4" fmla="*/ 487500 w 487500"/>
                <a:gd name="T5" fmla="*/ 48750 h 90000"/>
                <a:gd name="T6" fmla="*/ 461250 w 487500"/>
                <a:gd name="T7" fmla="*/ 90000 h 90000"/>
                <a:gd name="T8" fmla="*/ 3750 w 487500"/>
                <a:gd name="T9" fmla="*/ 71250 h 90000"/>
                <a:gd name="T10" fmla="*/ 0 w 487500"/>
                <a:gd name="T11" fmla="*/ 0 h 90000"/>
                <a:gd name="T12" fmla="*/ 146250 w 487500"/>
                <a:gd name="T13" fmla="*/ 26250 h 90000"/>
                <a:gd name="T14" fmla="*/ 202500 w 487500"/>
                <a:gd name="T15" fmla="*/ 22500 h 9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7500" h="90000">
                  <a:moveTo>
                    <a:pt x="476250" y="3750"/>
                  </a:moveTo>
                  <a:lnTo>
                    <a:pt x="476250" y="11250"/>
                  </a:lnTo>
                  <a:lnTo>
                    <a:pt x="487500" y="48750"/>
                  </a:lnTo>
                  <a:lnTo>
                    <a:pt x="461250" y="90000"/>
                  </a:lnTo>
                  <a:lnTo>
                    <a:pt x="3750" y="71250"/>
                  </a:lnTo>
                  <a:lnTo>
                    <a:pt x="0" y="0"/>
                  </a:lnTo>
                  <a:lnTo>
                    <a:pt x="146250" y="26250"/>
                  </a:lnTo>
                  <a:lnTo>
                    <a:pt x="202500" y="2250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600445" y="5288468"/>
              <a:ext cx="531599" cy="302351"/>
            </a:xfrm>
            <a:custGeom>
              <a:avLst/>
              <a:gdLst>
                <a:gd name="T0" fmla="*/ 435000 w 435000"/>
                <a:gd name="T1" fmla="*/ 82500 h 247500"/>
                <a:gd name="T2" fmla="*/ 195000 w 435000"/>
                <a:gd name="T3" fmla="*/ 0 h 247500"/>
                <a:gd name="T4" fmla="*/ 18750 w 435000"/>
                <a:gd name="T5" fmla="*/ 78750 h 247500"/>
                <a:gd name="T6" fmla="*/ 213750 w 435000"/>
                <a:gd name="T7" fmla="*/ 150000 h 247500"/>
                <a:gd name="T8" fmla="*/ 206250 w 435000"/>
                <a:gd name="T9" fmla="*/ 217500 h 247500"/>
                <a:gd name="T10" fmla="*/ 0 w 435000"/>
                <a:gd name="T11" fmla="*/ 161250 h 247500"/>
                <a:gd name="T12" fmla="*/ 3750 w 435000"/>
                <a:gd name="T13" fmla="*/ 180000 h 247500"/>
                <a:gd name="T14" fmla="*/ 243750 w 435000"/>
                <a:gd name="T15" fmla="*/ 247500 h 247500"/>
                <a:gd name="T16" fmla="*/ 427500 w 435000"/>
                <a:gd name="T17" fmla="*/ 191250 h 247500"/>
                <a:gd name="T18" fmla="*/ 435000 w 435000"/>
                <a:gd name="T19" fmla="*/ 82500 h 247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000" h="247500">
                  <a:moveTo>
                    <a:pt x="435000" y="82500"/>
                  </a:moveTo>
                  <a:lnTo>
                    <a:pt x="195000" y="0"/>
                  </a:lnTo>
                  <a:lnTo>
                    <a:pt x="18750" y="78750"/>
                  </a:lnTo>
                  <a:lnTo>
                    <a:pt x="213750" y="150000"/>
                  </a:lnTo>
                  <a:lnTo>
                    <a:pt x="206250" y="217500"/>
                  </a:lnTo>
                  <a:lnTo>
                    <a:pt x="0" y="161250"/>
                  </a:lnTo>
                  <a:lnTo>
                    <a:pt x="3750" y="180000"/>
                  </a:lnTo>
                  <a:lnTo>
                    <a:pt x="243750" y="247500"/>
                  </a:lnTo>
                  <a:lnTo>
                    <a:pt x="427500" y="191250"/>
                  </a:lnTo>
                  <a:lnTo>
                    <a:pt x="435000" y="82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829583" y="6658208"/>
              <a:ext cx="22914" cy="41230"/>
            </a:xfrm>
            <a:custGeom>
              <a:avLst/>
              <a:gdLst>
                <a:gd name="T0" fmla="*/ 1 w 5"/>
                <a:gd name="T1" fmla="*/ 9 h 9"/>
                <a:gd name="T2" fmla="*/ 4 w 5"/>
                <a:gd name="T3" fmla="*/ 0 h 9"/>
                <a:gd name="T4" fmla="*/ 2 w 5"/>
                <a:gd name="T5" fmla="*/ 0 h 9"/>
                <a:gd name="T6" fmla="*/ 1 w 5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1" y="9"/>
                  </a:moveTo>
                  <a:cubicBezTo>
                    <a:pt x="4" y="8"/>
                    <a:pt x="5" y="4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3"/>
                    <a:pt x="0" y="7"/>
                    <a:pt x="1" y="9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563783" y="6621560"/>
              <a:ext cx="45828" cy="27486"/>
            </a:xfrm>
            <a:custGeom>
              <a:avLst/>
              <a:gdLst>
                <a:gd name="T0" fmla="*/ 10 w 10"/>
                <a:gd name="T1" fmla="*/ 5 h 6"/>
                <a:gd name="T2" fmla="*/ 0 w 10"/>
                <a:gd name="T3" fmla="*/ 0 h 6"/>
                <a:gd name="T4" fmla="*/ 10 w 10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10" y="5"/>
                  </a:moveTo>
                  <a:cubicBezTo>
                    <a:pt x="9" y="2"/>
                    <a:pt x="3" y="1"/>
                    <a:pt x="0" y="0"/>
                  </a:cubicBezTo>
                  <a:cubicBezTo>
                    <a:pt x="1" y="2"/>
                    <a:pt x="7" y="6"/>
                    <a:pt x="10" y="5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550035" y="6594073"/>
              <a:ext cx="96238" cy="50392"/>
            </a:xfrm>
            <a:custGeom>
              <a:avLst/>
              <a:gdLst>
                <a:gd name="T0" fmla="*/ 21 w 21"/>
                <a:gd name="T1" fmla="*/ 11 h 11"/>
                <a:gd name="T2" fmla="*/ 14 w 21"/>
                <a:gd name="T3" fmla="*/ 5 h 11"/>
                <a:gd name="T4" fmla="*/ 0 w 21"/>
                <a:gd name="T5" fmla="*/ 0 h 11"/>
                <a:gd name="T6" fmla="*/ 10 w 21"/>
                <a:gd name="T7" fmla="*/ 6 h 11"/>
                <a:gd name="T8" fmla="*/ 19 w 21"/>
                <a:gd name="T9" fmla="*/ 11 h 11"/>
                <a:gd name="T10" fmla="*/ 21 w 21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">
                  <a:moveTo>
                    <a:pt x="21" y="11"/>
                  </a:moveTo>
                  <a:cubicBezTo>
                    <a:pt x="20" y="8"/>
                    <a:pt x="16" y="8"/>
                    <a:pt x="14" y="5"/>
                  </a:cubicBezTo>
                  <a:cubicBezTo>
                    <a:pt x="9" y="4"/>
                    <a:pt x="6" y="1"/>
                    <a:pt x="0" y="0"/>
                  </a:cubicBezTo>
                  <a:cubicBezTo>
                    <a:pt x="2" y="4"/>
                    <a:pt x="8" y="3"/>
                    <a:pt x="10" y="6"/>
                  </a:cubicBezTo>
                  <a:cubicBezTo>
                    <a:pt x="14" y="7"/>
                    <a:pt x="17" y="9"/>
                    <a:pt x="19" y="11"/>
                  </a:cubicBezTo>
                  <a:cubicBezTo>
                    <a:pt x="20" y="11"/>
                    <a:pt x="21" y="11"/>
                    <a:pt x="21" y="11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742510" y="6552844"/>
              <a:ext cx="54993" cy="22905"/>
            </a:xfrm>
            <a:custGeom>
              <a:avLst/>
              <a:gdLst>
                <a:gd name="T0" fmla="*/ 12 w 12"/>
                <a:gd name="T1" fmla="*/ 5 h 5"/>
                <a:gd name="T2" fmla="*/ 0 w 12"/>
                <a:gd name="T3" fmla="*/ 0 h 5"/>
                <a:gd name="T4" fmla="*/ 6 w 12"/>
                <a:gd name="T5" fmla="*/ 3 h 5"/>
                <a:gd name="T6" fmla="*/ 12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cubicBezTo>
                    <a:pt x="11" y="1"/>
                    <a:pt x="4" y="0"/>
                    <a:pt x="0" y="0"/>
                  </a:cubicBezTo>
                  <a:cubicBezTo>
                    <a:pt x="1" y="2"/>
                    <a:pt x="4" y="2"/>
                    <a:pt x="6" y="3"/>
                  </a:cubicBezTo>
                  <a:cubicBezTo>
                    <a:pt x="8" y="3"/>
                    <a:pt x="10" y="5"/>
                    <a:pt x="12" y="5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47093" y="6534519"/>
              <a:ext cx="68741" cy="18324"/>
            </a:xfrm>
            <a:custGeom>
              <a:avLst/>
              <a:gdLst>
                <a:gd name="T0" fmla="*/ 15 w 15"/>
                <a:gd name="T1" fmla="*/ 4 h 4"/>
                <a:gd name="T2" fmla="*/ 5 w 15"/>
                <a:gd name="T3" fmla="*/ 0 h 4"/>
                <a:gd name="T4" fmla="*/ 0 w 15"/>
                <a:gd name="T5" fmla="*/ 0 h 4"/>
                <a:gd name="T6" fmla="*/ 14 w 15"/>
                <a:gd name="T7" fmla="*/ 4 h 4"/>
                <a:gd name="T8" fmla="*/ 15 w 1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4"/>
                  </a:moveTo>
                  <a:cubicBezTo>
                    <a:pt x="14" y="1"/>
                    <a:pt x="9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3" y="3"/>
                    <a:pt x="10" y="2"/>
                    <a:pt x="14" y="4"/>
                  </a:cubicBezTo>
                  <a:cubicBezTo>
                    <a:pt x="14" y="4"/>
                    <a:pt x="15" y="4"/>
                    <a:pt x="15" y="4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879993" y="6392506"/>
              <a:ext cx="18331" cy="32067"/>
            </a:xfrm>
            <a:custGeom>
              <a:avLst/>
              <a:gdLst>
                <a:gd name="T0" fmla="*/ 1 w 4"/>
                <a:gd name="T1" fmla="*/ 7 h 7"/>
                <a:gd name="T2" fmla="*/ 2 w 4"/>
                <a:gd name="T3" fmla="*/ 0 h 7"/>
                <a:gd name="T4" fmla="*/ 1 w 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2" y="6"/>
                    <a:pt x="4" y="0"/>
                    <a:pt x="2" y="0"/>
                  </a:cubicBezTo>
                  <a:cubicBezTo>
                    <a:pt x="0" y="0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591280" y="6346696"/>
              <a:ext cx="73324" cy="36649"/>
            </a:xfrm>
            <a:custGeom>
              <a:avLst/>
              <a:gdLst>
                <a:gd name="T0" fmla="*/ 16 w 16"/>
                <a:gd name="T1" fmla="*/ 8 h 8"/>
                <a:gd name="T2" fmla="*/ 16 w 16"/>
                <a:gd name="T3" fmla="*/ 7 h 8"/>
                <a:gd name="T4" fmla="*/ 0 w 16"/>
                <a:gd name="T5" fmla="*/ 0 h 8"/>
                <a:gd name="T6" fmla="*/ 9 w 16"/>
                <a:gd name="T7" fmla="*/ 5 h 8"/>
                <a:gd name="T8" fmla="*/ 16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8"/>
                  </a:moveTo>
                  <a:cubicBezTo>
                    <a:pt x="16" y="8"/>
                    <a:pt x="16" y="8"/>
                    <a:pt x="16" y="7"/>
                  </a:cubicBezTo>
                  <a:cubicBezTo>
                    <a:pt x="12" y="5"/>
                    <a:pt x="6" y="1"/>
                    <a:pt x="0" y="0"/>
                  </a:cubicBezTo>
                  <a:cubicBezTo>
                    <a:pt x="1" y="3"/>
                    <a:pt x="6" y="3"/>
                    <a:pt x="9" y="5"/>
                  </a:cubicBezTo>
                  <a:cubicBezTo>
                    <a:pt x="11" y="6"/>
                    <a:pt x="14" y="7"/>
                    <a:pt x="16" y="8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113713" y="6346696"/>
              <a:ext cx="13748" cy="41230"/>
            </a:xfrm>
            <a:custGeom>
              <a:avLst/>
              <a:gdLst>
                <a:gd name="T0" fmla="*/ 1 w 3"/>
                <a:gd name="T1" fmla="*/ 9 h 9"/>
                <a:gd name="T2" fmla="*/ 1 w 3"/>
                <a:gd name="T3" fmla="*/ 9 h 9"/>
                <a:gd name="T4" fmla="*/ 3 w 3"/>
                <a:gd name="T5" fmla="*/ 0 h 9"/>
                <a:gd name="T6" fmla="*/ 1 w 3"/>
                <a:gd name="T7" fmla="*/ 1 h 9"/>
                <a:gd name="T8" fmla="*/ 1 w 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3" y="7"/>
                    <a:pt x="3" y="3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4"/>
                    <a:pt x="0" y="6"/>
                    <a:pt x="1" y="9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595862" y="6314628"/>
              <a:ext cx="82490" cy="45811"/>
            </a:xfrm>
            <a:custGeom>
              <a:avLst/>
              <a:gdLst>
                <a:gd name="T0" fmla="*/ 18 w 18"/>
                <a:gd name="T1" fmla="*/ 9 h 10"/>
                <a:gd name="T2" fmla="*/ 12 w 18"/>
                <a:gd name="T3" fmla="*/ 5 h 10"/>
                <a:gd name="T4" fmla="*/ 0 w 18"/>
                <a:gd name="T5" fmla="*/ 0 h 10"/>
                <a:gd name="T6" fmla="*/ 3 w 18"/>
                <a:gd name="T7" fmla="*/ 3 h 10"/>
                <a:gd name="T8" fmla="*/ 18 w 18"/>
                <a:gd name="T9" fmla="*/ 10 h 10"/>
                <a:gd name="T10" fmla="*/ 18 w 18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18" y="9"/>
                  </a:moveTo>
                  <a:cubicBezTo>
                    <a:pt x="17" y="7"/>
                    <a:pt x="14" y="7"/>
                    <a:pt x="12" y="5"/>
                  </a:cubicBezTo>
                  <a:cubicBezTo>
                    <a:pt x="8" y="4"/>
                    <a:pt x="4" y="1"/>
                    <a:pt x="0" y="0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7" y="5"/>
                    <a:pt x="13" y="8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34165" y="6186358"/>
              <a:ext cx="18331" cy="45811"/>
            </a:xfrm>
            <a:custGeom>
              <a:avLst/>
              <a:gdLst>
                <a:gd name="T0" fmla="*/ 1 w 4"/>
                <a:gd name="T1" fmla="*/ 10 h 10"/>
                <a:gd name="T2" fmla="*/ 2 w 4"/>
                <a:gd name="T3" fmla="*/ 1 h 10"/>
                <a:gd name="T4" fmla="*/ 0 w 4"/>
                <a:gd name="T5" fmla="*/ 1 h 10"/>
                <a:gd name="T6" fmla="*/ 1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1" y="10"/>
                  </a:moveTo>
                  <a:cubicBezTo>
                    <a:pt x="4" y="9"/>
                    <a:pt x="2" y="3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1" y="7"/>
                    <a:pt x="1" y="10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1099965" y="6140547"/>
              <a:ext cx="22914" cy="50392"/>
            </a:xfrm>
            <a:custGeom>
              <a:avLst/>
              <a:gdLst>
                <a:gd name="T0" fmla="*/ 0 w 5"/>
                <a:gd name="T1" fmla="*/ 11 h 11"/>
                <a:gd name="T2" fmla="*/ 1 w 5"/>
                <a:gd name="T3" fmla="*/ 11 h 11"/>
                <a:gd name="T4" fmla="*/ 3 w 5"/>
                <a:gd name="T5" fmla="*/ 0 h 11"/>
                <a:gd name="T6" fmla="*/ 2 w 5"/>
                <a:gd name="T7" fmla="*/ 4 h 11"/>
                <a:gd name="T8" fmla="*/ 0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cubicBezTo>
                    <a:pt x="0" y="11"/>
                    <a:pt x="0" y="11"/>
                    <a:pt x="1" y="11"/>
                  </a:cubicBezTo>
                  <a:cubicBezTo>
                    <a:pt x="3" y="10"/>
                    <a:pt x="5" y="3"/>
                    <a:pt x="3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1" y="7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11252" y="6067250"/>
              <a:ext cx="82490" cy="32067"/>
            </a:xfrm>
            <a:custGeom>
              <a:avLst/>
              <a:gdLst>
                <a:gd name="T0" fmla="*/ 18 w 18"/>
                <a:gd name="T1" fmla="*/ 3 h 7"/>
                <a:gd name="T2" fmla="*/ 12 w 18"/>
                <a:gd name="T3" fmla="*/ 4 h 7"/>
                <a:gd name="T4" fmla="*/ 0 w 18"/>
                <a:gd name="T5" fmla="*/ 5 h 7"/>
                <a:gd name="T6" fmla="*/ 0 w 18"/>
                <a:gd name="T7" fmla="*/ 6 h 7"/>
                <a:gd name="T8" fmla="*/ 18 w 1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3"/>
                  </a:moveTo>
                  <a:cubicBezTo>
                    <a:pt x="16" y="0"/>
                    <a:pt x="14" y="3"/>
                    <a:pt x="12" y="4"/>
                  </a:cubicBezTo>
                  <a:cubicBezTo>
                    <a:pt x="8" y="5"/>
                    <a:pt x="4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7"/>
                    <a:pt x="14" y="6"/>
                    <a:pt x="18" y="3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618776" y="6044345"/>
              <a:ext cx="114569" cy="50392"/>
            </a:xfrm>
            <a:custGeom>
              <a:avLst/>
              <a:gdLst>
                <a:gd name="T0" fmla="*/ 25 w 25"/>
                <a:gd name="T1" fmla="*/ 9 h 11"/>
                <a:gd name="T2" fmla="*/ 15 w 25"/>
                <a:gd name="T3" fmla="*/ 5 h 11"/>
                <a:gd name="T4" fmla="*/ 0 w 25"/>
                <a:gd name="T5" fmla="*/ 0 h 11"/>
                <a:gd name="T6" fmla="*/ 3 w 25"/>
                <a:gd name="T7" fmla="*/ 3 h 11"/>
                <a:gd name="T8" fmla="*/ 23 w 25"/>
                <a:gd name="T9" fmla="*/ 10 h 11"/>
                <a:gd name="T10" fmla="*/ 25 w 25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1">
                  <a:moveTo>
                    <a:pt x="25" y="9"/>
                  </a:moveTo>
                  <a:cubicBezTo>
                    <a:pt x="22" y="7"/>
                    <a:pt x="19" y="6"/>
                    <a:pt x="15" y="5"/>
                  </a:cubicBezTo>
                  <a:cubicBezTo>
                    <a:pt x="11" y="3"/>
                    <a:pt x="6" y="1"/>
                    <a:pt x="0" y="0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10" y="5"/>
                    <a:pt x="17" y="7"/>
                    <a:pt x="23" y="10"/>
                  </a:cubicBezTo>
                  <a:cubicBezTo>
                    <a:pt x="24" y="11"/>
                    <a:pt x="25" y="10"/>
                    <a:pt x="25" y="9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1054137" y="5943561"/>
              <a:ext cx="13748" cy="50392"/>
            </a:xfrm>
            <a:custGeom>
              <a:avLst/>
              <a:gdLst>
                <a:gd name="T0" fmla="*/ 1 w 3"/>
                <a:gd name="T1" fmla="*/ 11 h 11"/>
                <a:gd name="T2" fmla="*/ 2 w 3"/>
                <a:gd name="T3" fmla="*/ 0 h 11"/>
                <a:gd name="T4" fmla="*/ 1 w 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2" y="9"/>
                    <a:pt x="3" y="3"/>
                    <a:pt x="2" y="0"/>
                  </a:cubicBezTo>
                  <a:cubicBezTo>
                    <a:pt x="0" y="1"/>
                    <a:pt x="0" y="9"/>
                    <a:pt x="1" y="11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660021" y="5810710"/>
              <a:ext cx="119152" cy="59554"/>
            </a:xfrm>
            <a:custGeom>
              <a:avLst/>
              <a:gdLst>
                <a:gd name="T0" fmla="*/ 26 w 26"/>
                <a:gd name="T1" fmla="*/ 13 h 13"/>
                <a:gd name="T2" fmla="*/ 20 w 26"/>
                <a:gd name="T3" fmla="*/ 9 h 13"/>
                <a:gd name="T4" fmla="*/ 0 w 26"/>
                <a:gd name="T5" fmla="*/ 0 h 13"/>
                <a:gd name="T6" fmla="*/ 5 w 26"/>
                <a:gd name="T7" fmla="*/ 3 h 13"/>
                <a:gd name="T8" fmla="*/ 19 w 26"/>
                <a:gd name="T9" fmla="*/ 11 h 13"/>
                <a:gd name="T10" fmla="*/ 21 w 26"/>
                <a:gd name="T11" fmla="*/ 11 h 13"/>
                <a:gd name="T12" fmla="*/ 25 w 26"/>
                <a:gd name="T13" fmla="*/ 13 h 13"/>
                <a:gd name="T14" fmla="*/ 26 w 2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3">
                  <a:moveTo>
                    <a:pt x="26" y="13"/>
                  </a:moveTo>
                  <a:cubicBezTo>
                    <a:pt x="25" y="11"/>
                    <a:pt x="22" y="10"/>
                    <a:pt x="20" y="9"/>
                  </a:cubicBezTo>
                  <a:cubicBezTo>
                    <a:pt x="14" y="6"/>
                    <a:pt x="7" y="1"/>
                    <a:pt x="0" y="0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9" y="5"/>
                    <a:pt x="15" y="7"/>
                    <a:pt x="19" y="11"/>
                  </a:cubicBezTo>
                  <a:cubicBezTo>
                    <a:pt x="20" y="11"/>
                    <a:pt x="20" y="11"/>
                    <a:pt x="21" y="11"/>
                  </a:cubicBezTo>
                  <a:cubicBezTo>
                    <a:pt x="22" y="13"/>
                    <a:pt x="24" y="13"/>
                    <a:pt x="25" y="13"/>
                  </a:cubicBezTo>
                  <a:cubicBezTo>
                    <a:pt x="25" y="13"/>
                    <a:pt x="26" y="13"/>
                    <a:pt x="26" y="13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820417" y="5819872"/>
              <a:ext cx="215389" cy="45811"/>
            </a:xfrm>
            <a:custGeom>
              <a:avLst/>
              <a:gdLst>
                <a:gd name="T0" fmla="*/ 47 w 47"/>
                <a:gd name="T1" fmla="*/ 1 h 10"/>
                <a:gd name="T2" fmla="*/ 28 w 47"/>
                <a:gd name="T3" fmla="*/ 4 h 10"/>
                <a:gd name="T4" fmla="*/ 14 w 47"/>
                <a:gd name="T5" fmla="*/ 6 h 10"/>
                <a:gd name="T6" fmla="*/ 0 w 47"/>
                <a:gd name="T7" fmla="*/ 9 h 10"/>
                <a:gd name="T8" fmla="*/ 0 w 47"/>
                <a:gd name="T9" fmla="*/ 10 h 10"/>
                <a:gd name="T10" fmla="*/ 0 w 47"/>
                <a:gd name="T11" fmla="*/ 10 h 10"/>
                <a:gd name="T12" fmla="*/ 26 w 47"/>
                <a:gd name="T13" fmla="*/ 6 h 10"/>
                <a:gd name="T14" fmla="*/ 43 w 47"/>
                <a:gd name="T15" fmla="*/ 3 h 10"/>
                <a:gd name="T16" fmla="*/ 47 w 4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0">
                  <a:moveTo>
                    <a:pt x="47" y="1"/>
                  </a:moveTo>
                  <a:cubicBezTo>
                    <a:pt x="41" y="0"/>
                    <a:pt x="34" y="3"/>
                    <a:pt x="28" y="4"/>
                  </a:cubicBezTo>
                  <a:cubicBezTo>
                    <a:pt x="23" y="4"/>
                    <a:pt x="19" y="5"/>
                    <a:pt x="14" y="6"/>
                  </a:cubicBezTo>
                  <a:cubicBezTo>
                    <a:pt x="9" y="7"/>
                    <a:pt x="5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10"/>
                    <a:pt x="17" y="7"/>
                    <a:pt x="26" y="6"/>
                  </a:cubicBezTo>
                  <a:cubicBezTo>
                    <a:pt x="32" y="5"/>
                    <a:pt x="37" y="4"/>
                    <a:pt x="43" y="3"/>
                  </a:cubicBezTo>
                  <a:cubicBezTo>
                    <a:pt x="44" y="2"/>
                    <a:pt x="47" y="3"/>
                    <a:pt x="47" y="1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989979" y="5613724"/>
              <a:ext cx="137483" cy="27486"/>
            </a:xfrm>
            <a:custGeom>
              <a:avLst/>
              <a:gdLst>
                <a:gd name="T0" fmla="*/ 30 w 30"/>
                <a:gd name="T1" fmla="*/ 2 h 6"/>
                <a:gd name="T2" fmla="*/ 26 w 30"/>
                <a:gd name="T3" fmla="*/ 2 h 6"/>
                <a:gd name="T4" fmla="*/ 16 w 30"/>
                <a:gd name="T5" fmla="*/ 3 h 6"/>
                <a:gd name="T6" fmla="*/ 0 w 30"/>
                <a:gd name="T7" fmla="*/ 5 h 6"/>
                <a:gd name="T8" fmla="*/ 2 w 30"/>
                <a:gd name="T9" fmla="*/ 6 h 6"/>
                <a:gd name="T10" fmla="*/ 16 w 30"/>
                <a:gd name="T11" fmla="*/ 6 h 6"/>
                <a:gd name="T12" fmla="*/ 22 w 30"/>
                <a:gd name="T13" fmla="*/ 4 h 6"/>
                <a:gd name="T14" fmla="*/ 30 w 30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">
                  <a:moveTo>
                    <a:pt x="30" y="2"/>
                  </a:moveTo>
                  <a:cubicBezTo>
                    <a:pt x="29" y="0"/>
                    <a:pt x="28" y="2"/>
                    <a:pt x="26" y="2"/>
                  </a:cubicBezTo>
                  <a:cubicBezTo>
                    <a:pt x="23" y="2"/>
                    <a:pt x="19" y="3"/>
                    <a:pt x="16" y="3"/>
                  </a:cubicBezTo>
                  <a:cubicBezTo>
                    <a:pt x="10" y="4"/>
                    <a:pt x="3" y="1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6" y="4"/>
                    <a:pt x="11" y="6"/>
                    <a:pt x="16" y="6"/>
                  </a:cubicBezTo>
                  <a:cubicBezTo>
                    <a:pt x="18" y="6"/>
                    <a:pt x="20" y="5"/>
                    <a:pt x="22" y="4"/>
                  </a:cubicBezTo>
                  <a:cubicBezTo>
                    <a:pt x="25" y="4"/>
                    <a:pt x="30" y="5"/>
                    <a:pt x="30" y="2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916655" y="5490035"/>
              <a:ext cx="22914" cy="59554"/>
            </a:xfrm>
            <a:custGeom>
              <a:avLst/>
              <a:gdLst>
                <a:gd name="T0" fmla="*/ 0 w 5"/>
                <a:gd name="T1" fmla="*/ 13 h 13"/>
                <a:gd name="T2" fmla="*/ 1 w 5"/>
                <a:gd name="T3" fmla="*/ 13 h 13"/>
                <a:gd name="T4" fmla="*/ 2 w 5"/>
                <a:gd name="T5" fmla="*/ 8 h 13"/>
                <a:gd name="T6" fmla="*/ 2 w 5"/>
                <a:gd name="T7" fmla="*/ 0 h 13"/>
                <a:gd name="T8" fmla="*/ 0 w 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cubicBezTo>
                    <a:pt x="0" y="13"/>
                    <a:pt x="1" y="13"/>
                    <a:pt x="1" y="13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3" y="5"/>
                    <a:pt x="5" y="1"/>
                    <a:pt x="2" y="0"/>
                  </a:cubicBezTo>
                  <a:cubicBezTo>
                    <a:pt x="0" y="3"/>
                    <a:pt x="0" y="10"/>
                    <a:pt x="0" y="13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701266" y="5471711"/>
              <a:ext cx="128317" cy="45811"/>
            </a:xfrm>
            <a:custGeom>
              <a:avLst/>
              <a:gdLst>
                <a:gd name="T0" fmla="*/ 28 w 28"/>
                <a:gd name="T1" fmla="*/ 10 h 10"/>
                <a:gd name="T2" fmla="*/ 20 w 28"/>
                <a:gd name="T3" fmla="*/ 6 h 10"/>
                <a:gd name="T4" fmla="*/ 5 w 28"/>
                <a:gd name="T5" fmla="*/ 1 h 10"/>
                <a:gd name="T6" fmla="*/ 0 w 28"/>
                <a:gd name="T7" fmla="*/ 0 h 10"/>
                <a:gd name="T8" fmla="*/ 4 w 28"/>
                <a:gd name="T9" fmla="*/ 3 h 10"/>
                <a:gd name="T10" fmla="*/ 27 w 28"/>
                <a:gd name="T11" fmla="*/ 10 h 10"/>
                <a:gd name="T12" fmla="*/ 28 w 2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8" y="10"/>
                  </a:moveTo>
                  <a:cubicBezTo>
                    <a:pt x="28" y="6"/>
                    <a:pt x="23" y="7"/>
                    <a:pt x="20" y="6"/>
                  </a:cubicBezTo>
                  <a:cubicBezTo>
                    <a:pt x="15" y="4"/>
                    <a:pt x="10" y="2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" y="2"/>
                    <a:pt x="3" y="2"/>
                    <a:pt x="4" y="3"/>
                  </a:cubicBezTo>
                  <a:cubicBezTo>
                    <a:pt x="12" y="5"/>
                    <a:pt x="20" y="7"/>
                    <a:pt x="27" y="10"/>
                  </a:cubicBezTo>
                  <a:cubicBezTo>
                    <a:pt x="28" y="10"/>
                    <a:pt x="28" y="10"/>
                    <a:pt x="28" y="10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1063303" y="5448806"/>
              <a:ext cx="22914" cy="68716"/>
            </a:xfrm>
            <a:custGeom>
              <a:avLst/>
              <a:gdLst>
                <a:gd name="T0" fmla="*/ 5 w 5"/>
                <a:gd name="T1" fmla="*/ 1 h 15"/>
                <a:gd name="T2" fmla="*/ 2 w 5"/>
                <a:gd name="T3" fmla="*/ 4 h 15"/>
                <a:gd name="T4" fmla="*/ 2 w 5"/>
                <a:gd name="T5" fmla="*/ 10 h 15"/>
                <a:gd name="T6" fmla="*/ 0 w 5"/>
                <a:gd name="T7" fmla="*/ 12 h 15"/>
                <a:gd name="T8" fmla="*/ 1 w 5"/>
                <a:gd name="T9" fmla="*/ 13 h 15"/>
                <a:gd name="T10" fmla="*/ 5 w 5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5" y="1"/>
                  </a:moveTo>
                  <a:cubicBezTo>
                    <a:pt x="3" y="0"/>
                    <a:pt x="3" y="3"/>
                    <a:pt x="2" y="4"/>
                  </a:cubicBezTo>
                  <a:cubicBezTo>
                    <a:pt x="2" y="6"/>
                    <a:pt x="2" y="9"/>
                    <a:pt x="2" y="10"/>
                  </a:cubicBezTo>
                  <a:cubicBezTo>
                    <a:pt x="2" y="11"/>
                    <a:pt x="1" y="11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5" y="1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664604" y="5439643"/>
              <a:ext cx="164979" cy="54973"/>
            </a:xfrm>
            <a:custGeom>
              <a:avLst/>
              <a:gdLst>
                <a:gd name="T0" fmla="*/ 36 w 36"/>
                <a:gd name="T1" fmla="*/ 12 h 12"/>
                <a:gd name="T2" fmla="*/ 29 w 36"/>
                <a:gd name="T3" fmla="*/ 8 h 12"/>
                <a:gd name="T4" fmla="*/ 0 w 36"/>
                <a:gd name="T5" fmla="*/ 0 h 12"/>
                <a:gd name="T6" fmla="*/ 6 w 36"/>
                <a:gd name="T7" fmla="*/ 3 h 12"/>
                <a:gd name="T8" fmla="*/ 14 w 36"/>
                <a:gd name="T9" fmla="*/ 5 h 12"/>
                <a:gd name="T10" fmla="*/ 30 w 36"/>
                <a:gd name="T11" fmla="*/ 10 h 12"/>
                <a:gd name="T12" fmla="*/ 36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6" y="12"/>
                  </a:moveTo>
                  <a:cubicBezTo>
                    <a:pt x="35" y="10"/>
                    <a:pt x="32" y="9"/>
                    <a:pt x="29" y="8"/>
                  </a:cubicBezTo>
                  <a:cubicBezTo>
                    <a:pt x="20" y="6"/>
                    <a:pt x="10" y="1"/>
                    <a:pt x="0" y="0"/>
                  </a:cubicBezTo>
                  <a:cubicBezTo>
                    <a:pt x="1" y="3"/>
                    <a:pt x="4" y="3"/>
                    <a:pt x="6" y="3"/>
                  </a:cubicBezTo>
                  <a:cubicBezTo>
                    <a:pt x="9" y="4"/>
                    <a:pt x="11" y="4"/>
                    <a:pt x="14" y="5"/>
                  </a:cubicBezTo>
                  <a:cubicBezTo>
                    <a:pt x="19" y="7"/>
                    <a:pt x="24" y="9"/>
                    <a:pt x="30" y="10"/>
                  </a:cubicBezTo>
                  <a:cubicBezTo>
                    <a:pt x="32" y="11"/>
                    <a:pt x="34" y="12"/>
                    <a:pt x="36" y="12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472128" y="5283887"/>
              <a:ext cx="769902" cy="1479686"/>
            </a:xfrm>
            <a:custGeom>
              <a:avLst/>
              <a:gdLst>
                <a:gd name="T0" fmla="*/ 17 w 168"/>
                <a:gd name="T1" fmla="*/ 265 h 323"/>
                <a:gd name="T2" fmla="*/ 17 w 168"/>
                <a:gd name="T3" fmla="*/ 194 h 323"/>
                <a:gd name="T4" fmla="*/ 22 w 168"/>
                <a:gd name="T5" fmla="*/ 100 h 323"/>
                <a:gd name="T6" fmla="*/ 27 w 168"/>
                <a:gd name="T7" fmla="*/ 41 h 323"/>
                <a:gd name="T8" fmla="*/ 35 w 168"/>
                <a:gd name="T9" fmla="*/ 20 h 323"/>
                <a:gd name="T10" fmla="*/ 144 w 168"/>
                <a:gd name="T11" fmla="*/ 24 h 323"/>
                <a:gd name="T12" fmla="*/ 144 w 168"/>
                <a:gd name="T13" fmla="*/ 119 h 323"/>
                <a:gd name="T14" fmla="*/ 157 w 168"/>
                <a:gd name="T15" fmla="*/ 203 h 323"/>
                <a:gd name="T16" fmla="*/ 90 w 168"/>
                <a:gd name="T17" fmla="*/ 221 h 323"/>
                <a:gd name="T18" fmla="*/ 147 w 168"/>
                <a:gd name="T19" fmla="*/ 247 h 323"/>
                <a:gd name="T20" fmla="*/ 86 w 168"/>
                <a:gd name="T21" fmla="*/ 317 h 323"/>
                <a:gd name="T22" fmla="*/ 95 w 168"/>
                <a:gd name="T23" fmla="*/ 299 h 323"/>
                <a:gd name="T24" fmla="*/ 63 w 168"/>
                <a:gd name="T25" fmla="*/ 292 h 323"/>
                <a:gd name="T26" fmla="*/ 30 w 168"/>
                <a:gd name="T27" fmla="*/ 284 h 323"/>
                <a:gd name="T28" fmla="*/ 18 w 168"/>
                <a:gd name="T29" fmla="*/ 305 h 323"/>
                <a:gd name="T30" fmla="*/ 164 w 168"/>
                <a:gd name="T31" fmla="*/ 288 h 323"/>
                <a:gd name="T32" fmla="*/ 96 w 168"/>
                <a:gd name="T33" fmla="*/ 281 h 323"/>
                <a:gd name="T34" fmla="*/ 109 w 168"/>
                <a:gd name="T35" fmla="*/ 283 h 323"/>
                <a:gd name="T36" fmla="*/ 43 w 168"/>
                <a:gd name="T37" fmla="*/ 281 h 323"/>
                <a:gd name="T38" fmla="*/ 90 w 168"/>
                <a:gd name="T39" fmla="*/ 256 h 323"/>
                <a:gd name="T40" fmla="*/ 118 w 168"/>
                <a:gd name="T41" fmla="*/ 268 h 323"/>
                <a:gd name="T42" fmla="*/ 81 w 168"/>
                <a:gd name="T43" fmla="*/ 238 h 323"/>
                <a:gd name="T44" fmla="*/ 80 w 168"/>
                <a:gd name="T45" fmla="*/ 234 h 323"/>
                <a:gd name="T46" fmla="*/ 29 w 168"/>
                <a:gd name="T47" fmla="*/ 244 h 323"/>
                <a:gd name="T48" fmla="*/ 101 w 168"/>
                <a:gd name="T49" fmla="*/ 250 h 323"/>
                <a:gd name="T50" fmla="*/ 40 w 168"/>
                <a:gd name="T51" fmla="*/ 244 h 323"/>
                <a:gd name="T52" fmla="*/ 73 w 168"/>
                <a:gd name="T53" fmla="*/ 227 h 323"/>
                <a:gd name="T54" fmla="*/ 107 w 168"/>
                <a:gd name="T55" fmla="*/ 222 h 323"/>
                <a:gd name="T56" fmla="*/ 51 w 168"/>
                <a:gd name="T57" fmla="*/ 211 h 323"/>
                <a:gd name="T58" fmla="*/ 132 w 168"/>
                <a:gd name="T59" fmla="*/ 215 h 323"/>
                <a:gd name="T60" fmla="*/ 158 w 168"/>
                <a:gd name="T61" fmla="*/ 177 h 323"/>
                <a:gd name="T62" fmla="*/ 24 w 168"/>
                <a:gd name="T63" fmla="*/ 169 h 323"/>
                <a:gd name="T64" fmla="*/ 39 w 168"/>
                <a:gd name="T65" fmla="*/ 154 h 323"/>
                <a:gd name="T66" fmla="*/ 93 w 168"/>
                <a:gd name="T67" fmla="*/ 188 h 323"/>
                <a:gd name="T68" fmla="*/ 135 w 168"/>
                <a:gd name="T69" fmla="*/ 159 h 323"/>
                <a:gd name="T70" fmla="*/ 32 w 168"/>
                <a:gd name="T71" fmla="*/ 159 h 323"/>
                <a:gd name="T72" fmla="*/ 154 w 168"/>
                <a:gd name="T73" fmla="*/ 126 h 323"/>
                <a:gd name="T74" fmla="*/ 125 w 168"/>
                <a:gd name="T75" fmla="*/ 132 h 323"/>
                <a:gd name="T76" fmla="*/ 40 w 168"/>
                <a:gd name="T77" fmla="*/ 146 h 323"/>
                <a:gd name="T78" fmla="*/ 85 w 168"/>
                <a:gd name="T79" fmla="*/ 165 h 323"/>
                <a:gd name="T80" fmla="*/ 152 w 168"/>
                <a:gd name="T81" fmla="*/ 171 h 323"/>
                <a:gd name="T82" fmla="*/ 17 w 168"/>
                <a:gd name="T83" fmla="*/ 130 h 323"/>
                <a:gd name="T84" fmla="*/ 139 w 168"/>
                <a:gd name="T85" fmla="*/ 156 h 323"/>
                <a:gd name="T86" fmla="*/ 46 w 168"/>
                <a:gd name="T87" fmla="*/ 125 h 323"/>
                <a:gd name="T88" fmla="*/ 96 w 168"/>
                <a:gd name="T89" fmla="*/ 115 h 323"/>
                <a:gd name="T90" fmla="*/ 51 w 168"/>
                <a:gd name="T91" fmla="*/ 134 h 323"/>
                <a:gd name="T92" fmla="*/ 109 w 168"/>
                <a:gd name="T93" fmla="*/ 114 h 323"/>
                <a:gd name="T94" fmla="*/ 31 w 168"/>
                <a:gd name="T95" fmla="*/ 112 h 323"/>
                <a:gd name="T96" fmla="*/ 41 w 168"/>
                <a:gd name="T97" fmla="*/ 132 h 323"/>
                <a:gd name="T98" fmla="*/ 46 w 168"/>
                <a:gd name="T99" fmla="*/ 85 h 323"/>
                <a:gd name="T100" fmla="*/ 150 w 168"/>
                <a:gd name="T101" fmla="*/ 88 h 323"/>
                <a:gd name="T102" fmla="*/ 155 w 168"/>
                <a:gd name="T103" fmla="*/ 62 h 323"/>
                <a:gd name="T104" fmla="*/ 45 w 168"/>
                <a:gd name="T105" fmla="*/ 57 h 323"/>
                <a:gd name="T106" fmla="*/ 65 w 168"/>
                <a:gd name="T107" fmla="*/ 80 h 323"/>
                <a:gd name="T108" fmla="*/ 104 w 168"/>
                <a:gd name="T109" fmla="*/ 36 h 323"/>
                <a:gd name="T110" fmla="*/ 75 w 168"/>
                <a:gd name="T111" fmla="*/ 7 h 323"/>
                <a:gd name="T112" fmla="*/ 45 w 168"/>
                <a:gd name="T113" fmla="*/ 50 h 323"/>
                <a:gd name="T114" fmla="*/ 93 w 168"/>
                <a:gd name="T115" fmla="*/ 66 h 323"/>
                <a:gd name="T116" fmla="*/ 139 w 168"/>
                <a:gd name="T117" fmla="*/ 44 h 323"/>
                <a:gd name="T118" fmla="*/ 117 w 168"/>
                <a:gd name="T119" fmla="*/ 6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" h="323">
                  <a:moveTo>
                    <a:pt x="53" y="322"/>
                  </a:moveTo>
                  <a:cubicBezTo>
                    <a:pt x="49" y="321"/>
                    <a:pt x="45" y="321"/>
                    <a:pt x="41" y="319"/>
                  </a:cubicBezTo>
                  <a:cubicBezTo>
                    <a:pt x="38" y="318"/>
                    <a:pt x="35" y="316"/>
                    <a:pt x="32" y="314"/>
                  </a:cubicBezTo>
                  <a:cubicBezTo>
                    <a:pt x="26" y="311"/>
                    <a:pt x="22" y="310"/>
                    <a:pt x="17" y="307"/>
                  </a:cubicBezTo>
                  <a:cubicBezTo>
                    <a:pt x="14" y="306"/>
                    <a:pt x="12" y="304"/>
                    <a:pt x="9" y="302"/>
                  </a:cubicBezTo>
                  <a:cubicBezTo>
                    <a:pt x="4" y="299"/>
                    <a:pt x="0" y="295"/>
                    <a:pt x="5" y="291"/>
                  </a:cubicBezTo>
                  <a:cubicBezTo>
                    <a:pt x="9" y="291"/>
                    <a:pt x="10" y="293"/>
                    <a:pt x="14" y="293"/>
                  </a:cubicBezTo>
                  <a:cubicBezTo>
                    <a:pt x="14" y="288"/>
                    <a:pt x="14" y="283"/>
                    <a:pt x="15" y="278"/>
                  </a:cubicBezTo>
                  <a:cubicBezTo>
                    <a:pt x="13" y="276"/>
                    <a:pt x="11" y="276"/>
                    <a:pt x="10" y="274"/>
                  </a:cubicBezTo>
                  <a:cubicBezTo>
                    <a:pt x="9" y="271"/>
                    <a:pt x="12" y="266"/>
                    <a:pt x="14" y="264"/>
                  </a:cubicBezTo>
                  <a:cubicBezTo>
                    <a:pt x="15" y="264"/>
                    <a:pt x="16" y="265"/>
                    <a:pt x="17" y="265"/>
                  </a:cubicBezTo>
                  <a:cubicBezTo>
                    <a:pt x="16" y="261"/>
                    <a:pt x="16" y="255"/>
                    <a:pt x="16" y="250"/>
                  </a:cubicBezTo>
                  <a:cubicBezTo>
                    <a:pt x="18" y="247"/>
                    <a:pt x="23" y="246"/>
                    <a:pt x="26" y="246"/>
                  </a:cubicBezTo>
                  <a:cubicBezTo>
                    <a:pt x="24" y="244"/>
                    <a:pt x="16" y="243"/>
                    <a:pt x="16" y="240"/>
                  </a:cubicBezTo>
                  <a:cubicBezTo>
                    <a:pt x="16" y="238"/>
                    <a:pt x="21" y="236"/>
                    <a:pt x="23" y="237"/>
                  </a:cubicBezTo>
                  <a:cubicBezTo>
                    <a:pt x="24" y="232"/>
                    <a:pt x="24" y="225"/>
                    <a:pt x="24" y="218"/>
                  </a:cubicBezTo>
                  <a:cubicBezTo>
                    <a:pt x="23" y="217"/>
                    <a:pt x="21" y="217"/>
                    <a:pt x="20" y="216"/>
                  </a:cubicBezTo>
                  <a:cubicBezTo>
                    <a:pt x="21" y="212"/>
                    <a:pt x="21" y="209"/>
                    <a:pt x="22" y="206"/>
                  </a:cubicBezTo>
                  <a:cubicBezTo>
                    <a:pt x="19" y="203"/>
                    <a:pt x="15" y="203"/>
                    <a:pt x="13" y="200"/>
                  </a:cubicBezTo>
                  <a:cubicBezTo>
                    <a:pt x="11" y="198"/>
                    <a:pt x="12" y="195"/>
                    <a:pt x="11" y="193"/>
                  </a:cubicBezTo>
                  <a:cubicBezTo>
                    <a:pt x="12" y="192"/>
                    <a:pt x="13" y="191"/>
                    <a:pt x="14" y="191"/>
                  </a:cubicBezTo>
                  <a:cubicBezTo>
                    <a:pt x="14" y="193"/>
                    <a:pt x="17" y="193"/>
                    <a:pt x="17" y="194"/>
                  </a:cubicBezTo>
                  <a:cubicBezTo>
                    <a:pt x="18" y="188"/>
                    <a:pt x="19" y="183"/>
                    <a:pt x="20" y="177"/>
                  </a:cubicBezTo>
                  <a:cubicBezTo>
                    <a:pt x="17" y="175"/>
                    <a:pt x="13" y="172"/>
                    <a:pt x="9" y="168"/>
                  </a:cubicBezTo>
                  <a:cubicBezTo>
                    <a:pt x="8" y="167"/>
                    <a:pt x="8" y="165"/>
                    <a:pt x="7" y="164"/>
                  </a:cubicBezTo>
                  <a:cubicBezTo>
                    <a:pt x="5" y="161"/>
                    <a:pt x="3" y="158"/>
                    <a:pt x="3" y="154"/>
                  </a:cubicBezTo>
                  <a:cubicBezTo>
                    <a:pt x="4" y="150"/>
                    <a:pt x="6" y="148"/>
                    <a:pt x="7" y="145"/>
                  </a:cubicBezTo>
                  <a:cubicBezTo>
                    <a:pt x="4" y="145"/>
                    <a:pt x="1" y="143"/>
                    <a:pt x="1" y="140"/>
                  </a:cubicBezTo>
                  <a:cubicBezTo>
                    <a:pt x="2" y="137"/>
                    <a:pt x="8" y="137"/>
                    <a:pt x="12" y="137"/>
                  </a:cubicBezTo>
                  <a:cubicBezTo>
                    <a:pt x="12" y="133"/>
                    <a:pt x="13" y="130"/>
                    <a:pt x="13" y="128"/>
                  </a:cubicBezTo>
                  <a:cubicBezTo>
                    <a:pt x="12" y="127"/>
                    <a:pt x="8" y="127"/>
                    <a:pt x="7" y="126"/>
                  </a:cubicBezTo>
                  <a:cubicBezTo>
                    <a:pt x="9" y="119"/>
                    <a:pt x="15" y="118"/>
                    <a:pt x="20" y="116"/>
                  </a:cubicBezTo>
                  <a:cubicBezTo>
                    <a:pt x="18" y="110"/>
                    <a:pt x="22" y="105"/>
                    <a:pt x="22" y="100"/>
                  </a:cubicBezTo>
                  <a:cubicBezTo>
                    <a:pt x="23" y="95"/>
                    <a:pt x="22" y="90"/>
                    <a:pt x="23" y="84"/>
                  </a:cubicBezTo>
                  <a:cubicBezTo>
                    <a:pt x="23" y="83"/>
                    <a:pt x="21" y="84"/>
                    <a:pt x="21" y="83"/>
                  </a:cubicBezTo>
                  <a:cubicBezTo>
                    <a:pt x="21" y="81"/>
                    <a:pt x="23" y="82"/>
                    <a:pt x="24" y="81"/>
                  </a:cubicBezTo>
                  <a:cubicBezTo>
                    <a:pt x="24" y="79"/>
                    <a:pt x="24" y="75"/>
                    <a:pt x="25" y="73"/>
                  </a:cubicBezTo>
                  <a:cubicBezTo>
                    <a:pt x="23" y="71"/>
                    <a:pt x="20" y="70"/>
                    <a:pt x="20" y="67"/>
                  </a:cubicBezTo>
                  <a:cubicBezTo>
                    <a:pt x="22" y="66"/>
                    <a:pt x="24" y="67"/>
                    <a:pt x="25" y="66"/>
                  </a:cubicBezTo>
                  <a:cubicBezTo>
                    <a:pt x="25" y="66"/>
                    <a:pt x="25" y="64"/>
                    <a:pt x="26" y="64"/>
                  </a:cubicBezTo>
                  <a:cubicBezTo>
                    <a:pt x="27" y="63"/>
                    <a:pt x="28" y="65"/>
                    <a:pt x="29" y="64"/>
                  </a:cubicBezTo>
                  <a:cubicBezTo>
                    <a:pt x="28" y="61"/>
                    <a:pt x="27" y="56"/>
                    <a:pt x="29" y="53"/>
                  </a:cubicBezTo>
                  <a:cubicBezTo>
                    <a:pt x="27" y="51"/>
                    <a:pt x="27" y="49"/>
                    <a:pt x="26" y="47"/>
                  </a:cubicBezTo>
                  <a:cubicBezTo>
                    <a:pt x="26" y="45"/>
                    <a:pt x="26" y="42"/>
                    <a:pt x="27" y="41"/>
                  </a:cubicBezTo>
                  <a:cubicBezTo>
                    <a:pt x="29" y="40"/>
                    <a:pt x="30" y="42"/>
                    <a:pt x="33" y="42"/>
                  </a:cubicBezTo>
                  <a:cubicBezTo>
                    <a:pt x="47" y="49"/>
                    <a:pt x="62" y="53"/>
                    <a:pt x="81" y="56"/>
                  </a:cubicBezTo>
                  <a:cubicBezTo>
                    <a:pt x="83" y="53"/>
                    <a:pt x="82" y="47"/>
                    <a:pt x="84" y="42"/>
                  </a:cubicBezTo>
                  <a:cubicBezTo>
                    <a:pt x="81" y="40"/>
                    <a:pt x="77" y="39"/>
                    <a:pt x="74" y="38"/>
                  </a:cubicBezTo>
                  <a:cubicBezTo>
                    <a:pt x="63" y="34"/>
                    <a:pt x="52" y="29"/>
                    <a:pt x="42" y="26"/>
                  </a:cubicBezTo>
                  <a:cubicBezTo>
                    <a:pt x="42" y="30"/>
                    <a:pt x="40" y="33"/>
                    <a:pt x="39" y="37"/>
                  </a:cubicBezTo>
                  <a:cubicBezTo>
                    <a:pt x="39" y="38"/>
                    <a:pt x="39" y="42"/>
                    <a:pt x="37" y="42"/>
                  </a:cubicBezTo>
                  <a:cubicBezTo>
                    <a:pt x="34" y="42"/>
                    <a:pt x="36" y="36"/>
                    <a:pt x="37" y="34"/>
                  </a:cubicBezTo>
                  <a:cubicBezTo>
                    <a:pt x="37" y="30"/>
                    <a:pt x="38" y="28"/>
                    <a:pt x="39" y="26"/>
                  </a:cubicBezTo>
                  <a:cubicBezTo>
                    <a:pt x="37" y="24"/>
                    <a:pt x="33" y="24"/>
                    <a:pt x="31" y="23"/>
                  </a:cubicBezTo>
                  <a:cubicBezTo>
                    <a:pt x="32" y="21"/>
                    <a:pt x="34" y="21"/>
                    <a:pt x="35" y="20"/>
                  </a:cubicBezTo>
                  <a:cubicBezTo>
                    <a:pt x="36" y="20"/>
                    <a:pt x="37" y="19"/>
                    <a:pt x="38" y="18"/>
                  </a:cubicBezTo>
                  <a:cubicBezTo>
                    <a:pt x="43" y="16"/>
                    <a:pt x="48" y="15"/>
                    <a:pt x="52" y="13"/>
                  </a:cubicBezTo>
                  <a:cubicBezTo>
                    <a:pt x="53" y="12"/>
                    <a:pt x="54" y="12"/>
                    <a:pt x="54" y="11"/>
                  </a:cubicBezTo>
                  <a:cubicBezTo>
                    <a:pt x="56" y="11"/>
                    <a:pt x="58" y="11"/>
                    <a:pt x="59" y="10"/>
                  </a:cubicBezTo>
                  <a:cubicBezTo>
                    <a:pt x="61" y="10"/>
                    <a:pt x="62" y="9"/>
                    <a:pt x="63" y="8"/>
                  </a:cubicBezTo>
                  <a:cubicBezTo>
                    <a:pt x="65" y="7"/>
                    <a:pt x="67" y="7"/>
                    <a:pt x="68" y="7"/>
                  </a:cubicBezTo>
                  <a:cubicBezTo>
                    <a:pt x="71" y="6"/>
                    <a:pt x="73" y="4"/>
                    <a:pt x="76" y="3"/>
                  </a:cubicBezTo>
                  <a:cubicBezTo>
                    <a:pt x="79" y="2"/>
                    <a:pt x="82" y="0"/>
                    <a:pt x="86" y="0"/>
                  </a:cubicBezTo>
                  <a:cubicBezTo>
                    <a:pt x="94" y="4"/>
                    <a:pt x="102" y="9"/>
                    <a:pt x="111" y="11"/>
                  </a:cubicBezTo>
                  <a:cubicBezTo>
                    <a:pt x="121" y="14"/>
                    <a:pt x="130" y="17"/>
                    <a:pt x="139" y="21"/>
                  </a:cubicBezTo>
                  <a:cubicBezTo>
                    <a:pt x="140" y="19"/>
                    <a:pt x="143" y="22"/>
                    <a:pt x="144" y="24"/>
                  </a:cubicBezTo>
                  <a:cubicBezTo>
                    <a:pt x="149" y="32"/>
                    <a:pt x="143" y="43"/>
                    <a:pt x="141" y="49"/>
                  </a:cubicBezTo>
                  <a:cubicBezTo>
                    <a:pt x="144" y="52"/>
                    <a:pt x="148" y="53"/>
                    <a:pt x="152" y="56"/>
                  </a:cubicBezTo>
                  <a:cubicBezTo>
                    <a:pt x="153" y="56"/>
                    <a:pt x="154" y="58"/>
                    <a:pt x="155" y="58"/>
                  </a:cubicBezTo>
                  <a:cubicBezTo>
                    <a:pt x="156" y="59"/>
                    <a:pt x="156" y="59"/>
                    <a:pt x="157" y="59"/>
                  </a:cubicBezTo>
                  <a:cubicBezTo>
                    <a:pt x="162" y="63"/>
                    <a:pt x="159" y="80"/>
                    <a:pt x="154" y="83"/>
                  </a:cubicBezTo>
                  <a:cubicBezTo>
                    <a:pt x="153" y="83"/>
                    <a:pt x="151" y="83"/>
                    <a:pt x="150" y="83"/>
                  </a:cubicBezTo>
                  <a:cubicBezTo>
                    <a:pt x="155" y="87"/>
                    <a:pt x="159" y="102"/>
                    <a:pt x="152" y="106"/>
                  </a:cubicBezTo>
                  <a:cubicBezTo>
                    <a:pt x="149" y="108"/>
                    <a:pt x="146" y="108"/>
                    <a:pt x="142" y="108"/>
                  </a:cubicBezTo>
                  <a:cubicBezTo>
                    <a:pt x="142" y="111"/>
                    <a:pt x="138" y="110"/>
                    <a:pt x="136" y="112"/>
                  </a:cubicBezTo>
                  <a:cubicBezTo>
                    <a:pt x="137" y="114"/>
                    <a:pt x="137" y="118"/>
                    <a:pt x="137" y="120"/>
                  </a:cubicBezTo>
                  <a:cubicBezTo>
                    <a:pt x="139" y="120"/>
                    <a:pt x="142" y="118"/>
                    <a:pt x="144" y="119"/>
                  </a:cubicBezTo>
                  <a:cubicBezTo>
                    <a:pt x="145" y="119"/>
                    <a:pt x="146" y="120"/>
                    <a:pt x="147" y="121"/>
                  </a:cubicBezTo>
                  <a:cubicBezTo>
                    <a:pt x="150" y="122"/>
                    <a:pt x="158" y="123"/>
                    <a:pt x="158" y="127"/>
                  </a:cubicBezTo>
                  <a:cubicBezTo>
                    <a:pt x="158" y="131"/>
                    <a:pt x="156" y="137"/>
                    <a:pt x="156" y="143"/>
                  </a:cubicBezTo>
                  <a:cubicBezTo>
                    <a:pt x="155" y="145"/>
                    <a:pt x="152" y="147"/>
                    <a:pt x="150" y="149"/>
                  </a:cubicBezTo>
                  <a:cubicBezTo>
                    <a:pt x="153" y="152"/>
                    <a:pt x="160" y="151"/>
                    <a:pt x="162" y="156"/>
                  </a:cubicBezTo>
                  <a:cubicBezTo>
                    <a:pt x="160" y="158"/>
                    <a:pt x="154" y="156"/>
                    <a:pt x="151" y="158"/>
                  </a:cubicBezTo>
                  <a:cubicBezTo>
                    <a:pt x="152" y="160"/>
                    <a:pt x="151" y="164"/>
                    <a:pt x="151" y="168"/>
                  </a:cubicBezTo>
                  <a:cubicBezTo>
                    <a:pt x="154" y="169"/>
                    <a:pt x="157" y="170"/>
                    <a:pt x="161" y="172"/>
                  </a:cubicBezTo>
                  <a:cubicBezTo>
                    <a:pt x="160" y="174"/>
                    <a:pt x="162" y="176"/>
                    <a:pt x="162" y="179"/>
                  </a:cubicBezTo>
                  <a:cubicBezTo>
                    <a:pt x="161" y="181"/>
                    <a:pt x="158" y="180"/>
                    <a:pt x="156" y="181"/>
                  </a:cubicBezTo>
                  <a:cubicBezTo>
                    <a:pt x="160" y="185"/>
                    <a:pt x="161" y="197"/>
                    <a:pt x="157" y="203"/>
                  </a:cubicBezTo>
                  <a:cubicBezTo>
                    <a:pt x="157" y="204"/>
                    <a:pt x="157" y="204"/>
                    <a:pt x="157" y="205"/>
                  </a:cubicBezTo>
                  <a:cubicBezTo>
                    <a:pt x="155" y="206"/>
                    <a:pt x="153" y="207"/>
                    <a:pt x="151" y="207"/>
                  </a:cubicBezTo>
                  <a:cubicBezTo>
                    <a:pt x="145" y="209"/>
                    <a:pt x="138" y="209"/>
                    <a:pt x="132" y="209"/>
                  </a:cubicBezTo>
                  <a:cubicBezTo>
                    <a:pt x="125" y="209"/>
                    <a:pt x="119" y="210"/>
                    <a:pt x="112" y="210"/>
                  </a:cubicBezTo>
                  <a:cubicBezTo>
                    <a:pt x="104" y="210"/>
                    <a:pt x="99" y="211"/>
                    <a:pt x="92" y="212"/>
                  </a:cubicBezTo>
                  <a:cubicBezTo>
                    <a:pt x="87" y="213"/>
                    <a:pt x="83" y="213"/>
                    <a:pt x="79" y="214"/>
                  </a:cubicBezTo>
                  <a:cubicBezTo>
                    <a:pt x="72" y="215"/>
                    <a:pt x="65" y="218"/>
                    <a:pt x="58" y="219"/>
                  </a:cubicBezTo>
                  <a:cubicBezTo>
                    <a:pt x="61" y="222"/>
                    <a:pt x="65" y="225"/>
                    <a:pt x="70" y="226"/>
                  </a:cubicBezTo>
                  <a:cubicBezTo>
                    <a:pt x="72" y="226"/>
                    <a:pt x="75" y="224"/>
                    <a:pt x="77" y="224"/>
                  </a:cubicBezTo>
                  <a:cubicBezTo>
                    <a:pt x="79" y="223"/>
                    <a:pt x="82" y="224"/>
                    <a:pt x="84" y="223"/>
                  </a:cubicBezTo>
                  <a:cubicBezTo>
                    <a:pt x="86" y="223"/>
                    <a:pt x="88" y="222"/>
                    <a:pt x="90" y="221"/>
                  </a:cubicBezTo>
                  <a:cubicBezTo>
                    <a:pt x="94" y="221"/>
                    <a:pt x="97" y="221"/>
                    <a:pt x="100" y="220"/>
                  </a:cubicBezTo>
                  <a:cubicBezTo>
                    <a:pt x="101" y="220"/>
                    <a:pt x="101" y="219"/>
                    <a:pt x="102" y="218"/>
                  </a:cubicBezTo>
                  <a:cubicBezTo>
                    <a:pt x="105" y="217"/>
                    <a:pt x="107" y="218"/>
                    <a:pt x="110" y="217"/>
                  </a:cubicBezTo>
                  <a:cubicBezTo>
                    <a:pt x="113" y="217"/>
                    <a:pt x="116" y="215"/>
                    <a:pt x="119" y="214"/>
                  </a:cubicBezTo>
                  <a:cubicBezTo>
                    <a:pt x="124" y="213"/>
                    <a:pt x="130" y="213"/>
                    <a:pt x="133" y="212"/>
                  </a:cubicBezTo>
                  <a:cubicBezTo>
                    <a:pt x="134" y="211"/>
                    <a:pt x="135" y="209"/>
                    <a:pt x="137" y="209"/>
                  </a:cubicBezTo>
                  <a:cubicBezTo>
                    <a:pt x="138" y="210"/>
                    <a:pt x="139" y="212"/>
                    <a:pt x="139" y="214"/>
                  </a:cubicBezTo>
                  <a:cubicBezTo>
                    <a:pt x="146" y="216"/>
                    <a:pt x="151" y="222"/>
                    <a:pt x="158" y="223"/>
                  </a:cubicBezTo>
                  <a:cubicBezTo>
                    <a:pt x="159" y="224"/>
                    <a:pt x="162" y="223"/>
                    <a:pt x="163" y="225"/>
                  </a:cubicBezTo>
                  <a:cubicBezTo>
                    <a:pt x="163" y="232"/>
                    <a:pt x="161" y="239"/>
                    <a:pt x="158" y="244"/>
                  </a:cubicBezTo>
                  <a:cubicBezTo>
                    <a:pt x="155" y="246"/>
                    <a:pt x="151" y="246"/>
                    <a:pt x="147" y="247"/>
                  </a:cubicBezTo>
                  <a:cubicBezTo>
                    <a:pt x="150" y="250"/>
                    <a:pt x="152" y="253"/>
                    <a:pt x="152" y="258"/>
                  </a:cubicBezTo>
                  <a:cubicBezTo>
                    <a:pt x="151" y="259"/>
                    <a:pt x="150" y="261"/>
                    <a:pt x="150" y="262"/>
                  </a:cubicBezTo>
                  <a:cubicBezTo>
                    <a:pt x="150" y="266"/>
                    <a:pt x="151" y="269"/>
                    <a:pt x="149" y="270"/>
                  </a:cubicBezTo>
                  <a:cubicBezTo>
                    <a:pt x="146" y="271"/>
                    <a:pt x="144" y="271"/>
                    <a:pt x="143" y="272"/>
                  </a:cubicBezTo>
                  <a:cubicBezTo>
                    <a:pt x="150" y="277"/>
                    <a:pt x="158" y="280"/>
                    <a:pt x="166" y="285"/>
                  </a:cubicBezTo>
                  <a:cubicBezTo>
                    <a:pt x="167" y="289"/>
                    <a:pt x="168" y="292"/>
                    <a:pt x="167" y="297"/>
                  </a:cubicBezTo>
                  <a:cubicBezTo>
                    <a:pt x="167" y="301"/>
                    <a:pt x="165" y="308"/>
                    <a:pt x="163" y="311"/>
                  </a:cubicBezTo>
                  <a:cubicBezTo>
                    <a:pt x="160" y="317"/>
                    <a:pt x="148" y="315"/>
                    <a:pt x="139" y="315"/>
                  </a:cubicBezTo>
                  <a:cubicBezTo>
                    <a:pt x="135" y="315"/>
                    <a:pt x="132" y="316"/>
                    <a:pt x="128" y="316"/>
                  </a:cubicBezTo>
                  <a:cubicBezTo>
                    <a:pt x="124" y="316"/>
                    <a:pt x="119" y="317"/>
                    <a:pt x="115" y="317"/>
                  </a:cubicBezTo>
                  <a:cubicBezTo>
                    <a:pt x="106" y="317"/>
                    <a:pt x="96" y="317"/>
                    <a:pt x="86" y="317"/>
                  </a:cubicBezTo>
                  <a:cubicBezTo>
                    <a:pt x="75" y="318"/>
                    <a:pt x="65" y="319"/>
                    <a:pt x="56" y="320"/>
                  </a:cubicBezTo>
                  <a:cubicBezTo>
                    <a:pt x="55" y="321"/>
                    <a:pt x="57" y="322"/>
                    <a:pt x="55" y="323"/>
                  </a:cubicBezTo>
                  <a:cubicBezTo>
                    <a:pt x="54" y="323"/>
                    <a:pt x="53" y="323"/>
                    <a:pt x="53" y="322"/>
                  </a:cubicBezTo>
                  <a:close/>
                  <a:moveTo>
                    <a:pt x="164" y="288"/>
                  </a:moveTo>
                  <a:cubicBezTo>
                    <a:pt x="160" y="290"/>
                    <a:pt x="153" y="291"/>
                    <a:pt x="148" y="291"/>
                  </a:cubicBezTo>
                  <a:cubicBezTo>
                    <a:pt x="148" y="293"/>
                    <a:pt x="147" y="296"/>
                    <a:pt x="147" y="298"/>
                  </a:cubicBezTo>
                  <a:cubicBezTo>
                    <a:pt x="146" y="302"/>
                    <a:pt x="146" y="307"/>
                    <a:pt x="143" y="307"/>
                  </a:cubicBezTo>
                  <a:cubicBezTo>
                    <a:pt x="142" y="307"/>
                    <a:pt x="143" y="305"/>
                    <a:pt x="143" y="303"/>
                  </a:cubicBezTo>
                  <a:cubicBezTo>
                    <a:pt x="144" y="300"/>
                    <a:pt x="146" y="294"/>
                    <a:pt x="144" y="292"/>
                  </a:cubicBezTo>
                  <a:cubicBezTo>
                    <a:pt x="131" y="295"/>
                    <a:pt x="115" y="296"/>
                    <a:pt x="102" y="298"/>
                  </a:cubicBezTo>
                  <a:cubicBezTo>
                    <a:pt x="99" y="299"/>
                    <a:pt x="97" y="300"/>
                    <a:pt x="95" y="299"/>
                  </a:cubicBezTo>
                  <a:cubicBezTo>
                    <a:pt x="97" y="296"/>
                    <a:pt x="100" y="296"/>
                    <a:pt x="102" y="296"/>
                  </a:cubicBezTo>
                  <a:cubicBezTo>
                    <a:pt x="115" y="294"/>
                    <a:pt x="129" y="292"/>
                    <a:pt x="141" y="290"/>
                  </a:cubicBezTo>
                  <a:cubicBezTo>
                    <a:pt x="149" y="288"/>
                    <a:pt x="156" y="288"/>
                    <a:pt x="162" y="286"/>
                  </a:cubicBezTo>
                  <a:cubicBezTo>
                    <a:pt x="155" y="281"/>
                    <a:pt x="145" y="278"/>
                    <a:pt x="140" y="273"/>
                  </a:cubicBezTo>
                  <a:cubicBezTo>
                    <a:pt x="135" y="277"/>
                    <a:pt x="130" y="279"/>
                    <a:pt x="124" y="281"/>
                  </a:cubicBezTo>
                  <a:cubicBezTo>
                    <a:pt x="122" y="282"/>
                    <a:pt x="120" y="283"/>
                    <a:pt x="118" y="284"/>
                  </a:cubicBezTo>
                  <a:cubicBezTo>
                    <a:pt x="116" y="284"/>
                    <a:pt x="115" y="284"/>
                    <a:pt x="113" y="285"/>
                  </a:cubicBezTo>
                  <a:cubicBezTo>
                    <a:pt x="112" y="285"/>
                    <a:pt x="110" y="287"/>
                    <a:pt x="109" y="288"/>
                  </a:cubicBezTo>
                  <a:cubicBezTo>
                    <a:pt x="107" y="288"/>
                    <a:pt x="105" y="289"/>
                    <a:pt x="103" y="289"/>
                  </a:cubicBezTo>
                  <a:cubicBezTo>
                    <a:pt x="99" y="291"/>
                    <a:pt x="92" y="295"/>
                    <a:pt x="87" y="297"/>
                  </a:cubicBezTo>
                  <a:cubicBezTo>
                    <a:pt x="80" y="299"/>
                    <a:pt x="69" y="294"/>
                    <a:pt x="63" y="292"/>
                  </a:cubicBezTo>
                  <a:cubicBezTo>
                    <a:pt x="57" y="289"/>
                    <a:pt x="50" y="286"/>
                    <a:pt x="44" y="285"/>
                  </a:cubicBezTo>
                  <a:cubicBezTo>
                    <a:pt x="42" y="284"/>
                    <a:pt x="38" y="284"/>
                    <a:pt x="34" y="282"/>
                  </a:cubicBezTo>
                  <a:cubicBezTo>
                    <a:pt x="32" y="281"/>
                    <a:pt x="23" y="277"/>
                    <a:pt x="28" y="273"/>
                  </a:cubicBezTo>
                  <a:cubicBezTo>
                    <a:pt x="30" y="273"/>
                    <a:pt x="31" y="274"/>
                    <a:pt x="33" y="274"/>
                  </a:cubicBezTo>
                  <a:cubicBezTo>
                    <a:pt x="34" y="273"/>
                    <a:pt x="34" y="271"/>
                    <a:pt x="34" y="269"/>
                  </a:cubicBezTo>
                  <a:cubicBezTo>
                    <a:pt x="27" y="269"/>
                    <a:pt x="20" y="269"/>
                    <a:pt x="15" y="268"/>
                  </a:cubicBezTo>
                  <a:cubicBezTo>
                    <a:pt x="15" y="269"/>
                    <a:pt x="13" y="271"/>
                    <a:pt x="13" y="273"/>
                  </a:cubicBezTo>
                  <a:cubicBezTo>
                    <a:pt x="14" y="275"/>
                    <a:pt x="17" y="276"/>
                    <a:pt x="19" y="276"/>
                  </a:cubicBezTo>
                  <a:cubicBezTo>
                    <a:pt x="21" y="277"/>
                    <a:pt x="22" y="279"/>
                    <a:pt x="24" y="280"/>
                  </a:cubicBezTo>
                  <a:cubicBezTo>
                    <a:pt x="25" y="280"/>
                    <a:pt x="26" y="281"/>
                    <a:pt x="27" y="281"/>
                  </a:cubicBezTo>
                  <a:cubicBezTo>
                    <a:pt x="28" y="282"/>
                    <a:pt x="29" y="283"/>
                    <a:pt x="30" y="284"/>
                  </a:cubicBezTo>
                  <a:cubicBezTo>
                    <a:pt x="32" y="284"/>
                    <a:pt x="34" y="285"/>
                    <a:pt x="35" y="286"/>
                  </a:cubicBezTo>
                  <a:cubicBezTo>
                    <a:pt x="37" y="287"/>
                    <a:pt x="38" y="288"/>
                    <a:pt x="40" y="289"/>
                  </a:cubicBezTo>
                  <a:cubicBezTo>
                    <a:pt x="46" y="292"/>
                    <a:pt x="53" y="295"/>
                    <a:pt x="57" y="299"/>
                  </a:cubicBezTo>
                  <a:cubicBezTo>
                    <a:pt x="60" y="299"/>
                    <a:pt x="65" y="299"/>
                    <a:pt x="67" y="300"/>
                  </a:cubicBezTo>
                  <a:cubicBezTo>
                    <a:pt x="66" y="302"/>
                    <a:pt x="60" y="300"/>
                    <a:pt x="57" y="301"/>
                  </a:cubicBezTo>
                  <a:cubicBezTo>
                    <a:pt x="58" y="303"/>
                    <a:pt x="59" y="307"/>
                    <a:pt x="58" y="311"/>
                  </a:cubicBezTo>
                  <a:cubicBezTo>
                    <a:pt x="52" y="313"/>
                    <a:pt x="42" y="309"/>
                    <a:pt x="36" y="307"/>
                  </a:cubicBezTo>
                  <a:cubicBezTo>
                    <a:pt x="26" y="303"/>
                    <a:pt x="18" y="297"/>
                    <a:pt x="7" y="294"/>
                  </a:cubicBezTo>
                  <a:cubicBezTo>
                    <a:pt x="7" y="295"/>
                    <a:pt x="5" y="295"/>
                    <a:pt x="5" y="295"/>
                  </a:cubicBezTo>
                  <a:cubicBezTo>
                    <a:pt x="7" y="299"/>
                    <a:pt x="11" y="300"/>
                    <a:pt x="14" y="302"/>
                  </a:cubicBezTo>
                  <a:cubicBezTo>
                    <a:pt x="15" y="303"/>
                    <a:pt x="17" y="304"/>
                    <a:pt x="18" y="305"/>
                  </a:cubicBezTo>
                  <a:cubicBezTo>
                    <a:pt x="23" y="307"/>
                    <a:pt x="28" y="309"/>
                    <a:pt x="33" y="311"/>
                  </a:cubicBezTo>
                  <a:cubicBezTo>
                    <a:pt x="36" y="313"/>
                    <a:pt x="38" y="316"/>
                    <a:pt x="41" y="317"/>
                  </a:cubicBezTo>
                  <a:cubicBezTo>
                    <a:pt x="45" y="318"/>
                    <a:pt x="49" y="318"/>
                    <a:pt x="53" y="319"/>
                  </a:cubicBezTo>
                  <a:cubicBezTo>
                    <a:pt x="54" y="319"/>
                    <a:pt x="53" y="318"/>
                    <a:pt x="54" y="318"/>
                  </a:cubicBezTo>
                  <a:cubicBezTo>
                    <a:pt x="71" y="316"/>
                    <a:pt x="87" y="316"/>
                    <a:pt x="104" y="314"/>
                  </a:cubicBezTo>
                  <a:cubicBezTo>
                    <a:pt x="107" y="314"/>
                    <a:pt x="110" y="315"/>
                    <a:pt x="113" y="315"/>
                  </a:cubicBezTo>
                  <a:cubicBezTo>
                    <a:pt x="115" y="315"/>
                    <a:pt x="117" y="314"/>
                    <a:pt x="119" y="314"/>
                  </a:cubicBezTo>
                  <a:cubicBezTo>
                    <a:pt x="123" y="313"/>
                    <a:pt x="127" y="314"/>
                    <a:pt x="132" y="313"/>
                  </a:cubicBezTo>
                  <a:cubicBezTo>
                    <a:pt x="137" y="313"/>
                    <a:pt x="141" y="313"/>
                    <a:pt x="146" y="313"/>
                  </a:cubicBezTo>
                  <a:cubicBezTo>
                    <a:pt x="151" y="313"/>
                    <a:pt x="159" y="312"/>
                    <a:pt x="161" y="309"/>
                  </a:cubicBezTo>
                  <a:cubicBezTo>
                    <a:pt x="163" y="303"/>
                    <a:pt x="167" y="296"/>
                    <a:pt x="164" y="288"/>
                  </a:cubicBezTo>
                  <a:close/>
                  <a:moveTo>
                    <a:pt x="55" y="309"/>
                  </a:moveTo>
                  <a:cubicBezTo>
                    <a:pt x="57" y="302"/>
                    <a:pt x="52" y="300"/>
                    <a:pt x="48" y="297"/>
                  </a:cubicBezTo>
                  <a:cubicBezTo>
                    <a:pt x="40" y="291"/>
                    <a:pt x="31" y="286"/>
                    <a:pt x="22" y="282"/>
                  </a:cubicBezTo>
                  <a:cubicBezTo>
                    <a:pt x="21" y="281"/>
                    <a:pt x="18" y="279"/>
                    <a:pt x="17" y="279"/>
                  </a:cubicBezTo>
                  <a:cubicBezTo>
                    <a:pt x="16" y="284"/>
                    <a:pt x="15" y="289"/>
                    <a:pt x="15" y="294"/>
                  </a:cubicBezTo>
                  <a:cubicBezTo>
                    <a:pt x="16" y="294"/>
                    <a:pt x="18" y="295"/>
                    <a:pt x="19" y="297"/>
                  </a:cubicBezTo>
                  <a:cubicBezTo>
                    <a:pt x="30" y="301"/>
                    <a:pt x="39" y="309"/>
                    <a:pt x="55" y="309"/>
                  </a:cubicBezTo>
                  <a:close/>
                  <a:moveTo>
                    <a:pt x="135" y="271"/>
                  </a:moveTo>
                  <a:cubicBezTo>
                    <a:pt x="124" y="272"/>
                    <a:pt x="110" y="269"/>
                    <a:pt x="98" y="269"/>
                  </a:cubicBezTo>
                  <a:cubicBezTo>
                    <a:pt x="98" y="274"/>
                    <a:pt x="98" y="282"/>
                    <a:pt x="96" y="285"/>
                  </a:cubicBezTo>
                  <a:cubicBezTo>
                    <a:pt x="95" y="284"/>
                    <a:pt x="96" y="282"/>
                    <a:pt x="96" y="281"/>
                  </a:cubicBezTo>
                  <a:cubicBezTo>
                    <a:pt x="96" y="277"/>
                    <a:pt x="96" y="272"/>
                    <a:pt x="95" y="269"/>
                  </a:cubicBezTo>
                  <a:cubicBezTo>
                    <a:pt x="90" y="268"/>
                    <a:pt x="86" y="268"/>
                    <a:pt x="81" y="269"/>
                  </a:cubicBezTo>
                  <a:cubicBezTo>
                    <a:pt x="82" y="277"/>
                    <a:pt x="81" y="285"/>
                    <a:pt x="77" y="289"/>
                  </a:cubicBezTo>
                  <a:cubicBezTo>
                    <a:pt x="69" y="291"/>
                    <a:pt x="62" y="287"/>
                    <a:pt x="55" y="286"/>
                  </a:cubicBezTo>
                  <a:cubicBezTo>
                    <a:pt x="58" y="287"/>
                    <a:pt x="60" y="288"/>
                    <a:pt x="62" y="288"/>
                  </a:cubicBezTo>
                  <a:cubicBezTo>
                    <a:pt x="65" y="289"/>
                    <a:pt x="67" y="291"/>
                    <a:pt x="69" y="292"/>
                  </a:cubicBezTo>
                  <a:cubicBezTo>
                    <a:pt x="70" y="292"/>
                    <a:pt x="72" y="292"/>
                    <a:pt x="73" y="292"/>
                  </a:cubicBezTo>
                  <a:cubicBezTo>
                    <a:pt x="75" y="293"/>
                    <a:pt x="78" y="294"/>
                    <a:pt x="81" y="295"/>
                  </a:cubicBezTo>
                  <a:cubicBezTo>
                    <a:pt x="86" y="295"/>
                    <a:pt x="93" y="290"/>
                    <a:pt x="98" y="288"/>
                  </a:cubicBezTo>
                  <a:cubicBezTo>
                    <a:pt x="100" y="287"/>
                    <a:pt x="102" y="287"/>
                    <a:pt x="104" y="286"/>
                  </a:cubicBezTo>
                  <a:cubicBezTo>
                    <a:pt x="106" y="285"/>
                    <a:pt x="107" y="284"/>
                    <a:pt x="109" y="283"/>
                  </a:cubicBezTo>
                  <a:cubicBezTo>
                    <a:pt x="111" y="282"/>
                    <a:pt x="114" y="281"/>
                    <a:pt x="116" y="281"/>
                  </a:cubicBezTo>
                  <a:cubicBezTo>
                    <a:pt x="118" y="280"/>
                    <a:pt x="121" y="279"/>
                    <a:pt x="123" y="278"/>
                  </a:cubicBezTo>
                  <a:cubicBezTo>
                    <a:pt x="127" y="276"/>
                    <a:pt x="132" y="275"/>
                    <a:pt x="135" y="271"/>
                  </a:cubicBezTo>
                  <a:close/>
                  <a:moveTo>
                    <a:pt x="77" y="269"/>
                  </a:moveTo>
                  <a:cubicBezTo>
                    <a:pt x="74" y="268"/>
                    <a:pt x="69" y="269"/>
                    <a:pt x="64" y="269"/>
                  </a:cubicBezTo>
                  <a:cubicBezTo>
                    <a:pt x="55" y="268"/>
                    <a:pt x="45" y="268"/>
                    <a:pt x="37" y="270"/>
                  </a:cubicBezTo>
                  <a:cubicBezTo>
                    <a:pt x="37" y="272"/>
                    <a:pt x="36" y="273"/>
                    <a:pt x="36" y="275"/>
                  </a:cubicBezTo>
                  <a:cubicBezTo>
                    <a:pt x="39" y="277"/>
                    <a:pt x="45" y="278"/>
                    <a:pt x="48" y="280"/>
                  </a:cubicBezTo>
                  <a:cubicBezTo>
                    <a:pt x="57" y="282"/>
                    <a:pt x="65" y="287"/>
                    <a:pt x="73" y="287"/>
                  </a:cubicBezTo>
                  <a:cubicBezTo>
                    <a:pt x="77" y="284"/>
                    <a:pt x="78" y="276"/>
                    <a:pt x="77" y="269"/>
                  </a:cubicBezTo>
                  <a:close/>
                  <a:moveTo>
                    <a:pt x="43" y="281"/>
                  </a:moveTo>
                  <a:cubicBezTo>
                    <a:pt x="41" y="280"/>
                    <a:pt x="35" y="281"/>
                    <a:pt x="35" y="277"/>
                  </a:cubicBezTo>
                  <a:cubicBezTo>
                    <a:pt x="33" y="277"/>
                    <a:pt x="33" y="277"/>
                    <a:pt x="32" y="276"/>
                  </a:cubicBezTo>
                  <a:cubicBezTo>
                    <a:pt x="31" y="277"/>
                    <a:pt x="34" y="278"/>
                    <a:pt x="35" y="279"/>
                  </a:cubicBezTo>
                  <a:cubicBezTo>
                    <a:pt x="37" y="280"/>
                    <a:pt x="39" y="281"/>
                    <a:pt x="43" y="281"/>
                  </a:cubicBezTo>
                  <a:close/>
                  <a:moveTo>
                    <a:pt x="146" y="267"/>
                  </a:moveTo>
                  <a:cubicBezTo>
                    <a:pt x="147" y="265"/>
                    <a:pt x="147" y="263"/>
                    <a:pt x="147" y="260"/>
                  </a:cubicBezTo>
                  <a:cubicBezTo>
                    <a:pt x="147" y="257"/>
                    <a:pt x="148" y="255"/>
                    <a:pt x="147" y="252"/>
                  </a:cubicBezTo>
                  <a:cubicBezTo>
                    <a:pt x="147" y="250"/>
                    <a:pt x="144" y="249"/>
                    <a:pt x="142" y="247"/>
                  </a:cubicBezTo>
                  <a:cubicBezTo>
                    <a:pt x="131" y="249"/>
                    <a:pt x="116" y="249"/>
                    <a:pt x="104" y="252"/>
                  </a:cubicBezTo>
                  <a:cubicBezTo>
                    <a:pt x="102" y="253"/>
                    <a:pt x="100" y="254"/>
                    <a:pt x="98" y="255"/>
                  </a:cubicBezTo>
                  <a:cubicBezTo>
                    <a:pt x="95" y="255"/>
                    <a:pt x="92" y="255"/>
                    <a:pt x="90" y="256"/>
                  </a:cubicBezTo>
                  <a:cubicBezTo>
                    <a:pt x="88" y="257"/>
                    <a:pt x="86" y="258"/>
                    <a:pt x="82" y="259"/>
                  </a:cubicBezTo>
                  <a:cubicBezTo>
                    <a:pt x="79" y="260"/>
                    <a:pt x="76" y="260"/>
                    <a:pt x="73" y="261"/>
                  </a:cubicBezTo>
                  <a:cubicBezTo>
                    <a:pt x="71" y="261"/>
                    <a:pt x="68" y="263"/>
                    <a:pt x="65" y="262"/>
                  </a:cubicBezTo>
                  <a:cubicBezTo>
                    <a:pt x="59" y="261"/>
                    <a:pt x="54" y="258"/>
                    <a:pt x="49" y="256"/>
                  </a:cubicBezTo>
                  <a:cubicBezTo>
                    <a:pt x="43" y="253"/>
                    <a:pt x="37" y="251"/>
                    <a:pt x="32" y="248"/>
                  </a:cubicBezTo>
                  <a:cubicBezTo>
                    <a:pt x="31" y="248"/>
                    <a:pt x="32" y="250"/>
                    <a:pt x="31" y="250"/>
                  </a:cubicBezTo>
                  <a:cubicBezTo>
                    <a:pt x="28" y="248"/>
                    <a:pt x="23" y="249"/>
                    <a:pt x="20" y="251"/>
                  </a:cubicBezTo>
                  <a:cubicBezTo>
                    <a:pt x="20" y="257"/>
                    <a:pt x="20" y="263"/>
                    <a:pt x="22" y="266"/>
                  </a:cubicBezTo>
                  <a:cubicBezTo>
                    <a:pt x="30" y="268"/>
                    <a:pt x="38" y="266"/>
                    <a:pt x="49" y="266"/>
                  </a:cubicBezTo>
                  <a:cubicBezTo>
                    <a:pt x="57" y="266"/>
                    <a:pt x="65" y="267"/>
                    <a:pt x="72" y="266"/>
                  </a:cubicBezTo>
                  <a:cubicBezTo>
                    <a:pt x="87" y="265"/>
                    <a:pt x="103" y="266"/>
                    <a:pt x="118" y="268"/>
                  </a:cubicBezTo>
                  <a:cubicBezTo>
                    <a:pt x="123" y="268"/>
                    <a:pt x="128" y="268"/>
                    <a:pt x="132" y="268"/>
                  </a:cubicBezTo>
                  <a:cubicBezTo>
                    <a:pt x="138" y="268"/>
                    <a:pt x="142" y="269"/>
                    <a:pt x="146" y="267"/>
                  </a:cubicBezTo>
                  <a:close/>
                  <a:moveTo>
                    <a:pt x="159" y="228"/>
                  </a:moveTo>
                  <a:cubicBezTo>
                    <a:pt x="152" y="229"/>
                    <a:pt x="143" y="229"/>
                    <a:pt x="137" y="231"/>
                  </a:cubicBezTo>
                  <a:cubicBezTo>
                    <a:pt x="135" y="231"/>
                    <a:pt x="133" y="232"/>
                    <a:pt x="131" y="233"/>
                  </a:cubicBezTo>
                  <a:cubicBezTo>
                    <a:pt x="128" y="233"/>
                    <a:pt x="124" y="233"/>
                    <a:pt x="121" y="233"/>
                  </a:cubicBezTo>
                  <a:cubicBezTo>
                    <a:pt x="117" y="234"/>
                    <a:pt x="114" y="234"/>
                    <a:pt x="108" y="235"/>
                  </a:cubicBezTo>
                  <a:cubicBezTo>
                    <a:pt x="98" y="235"/>
                    <a:pt x="88" y="240"/>
                    <a:pt x="78" y="241"/>
                  </a:cubicBezTo>
                  <a:cubicBezTo>
                    <a:pt x="77" y="241"/>
                    <a:pt x="78" y="243"/>
                    <a:pt x="77" y="243"/>
                  </a:cubicBezTo>
                  <a:cubicBezTo>
                    <a:pt x="75" y="242"/>
                    <a:pt x="73" y="242"/>
                    <a:pt x="72" y="241"/>
                  </a:cubicBezTo>
                  <a:cubicBezTo>
                    <a:pt x="75" y="238"/>
                    <a:pt x="78" y="238"/>
                    <a:pt x="81" y="238"/>
                  </a:cubicBezTo>
                  <a:cubicBezTo>
                    <a:pt x="84" y="237"/>
                    <a:pt x="87" y="237"/>
                    <a:pt x="90" y="236"/>
                  </a:cubicBezTo>
                  <a:cubicBezTo>
                    <a:pt x="99" y="233"/>
                    <a:pt x="109" y="232"/>
                    <a:pt x="119" y="231"/>
                  </a:cubicBezTo>
                  <a:cubicBezTo>
                    <a:pt x="122" y="231"/>
                    <a:pt x="125" y="231"/>
                    <a:pt x="128" y="231"/>
                  </a:cubicBezTo>
                  <a:cubicBezTo>
                    <a:pt x="132" y="230"/>
                    <a:pt x="136" y="228"/>
                    <a:pt x="141" y="227"/>
                  </a:cubicBezTo>
                  <a:cubicBezTo>
                    <a:pt x="146" y="227"/>
                    <a:pt x="151" y="226"/>
                    <a:pt x="155" y="225"/>
                  </a:cubicBezTo>
                  <a:cubicBezTo>
                    <a:pt x="153" y="224"/>
                    <a:pt x="150" y="223"/>
                    <a:pt x="147" y="221"/>
                  </a:cubicBezTo>
                  <a:cubicBezTo>
                    <a:pt x="145" y="220"/>
                    <a:pt x="142" y="217"/>
                    <a:pt x="139" y="217"/>
                  </a:cubicBezTo>
                  <a:cubicBezTo>
                    <a:pt x="136" y="217"/>
                    <a:pt x="132" y="218"/>
                    <a:pt x="129" y="219"/>
                  </a:cubicBezTo>
                  <a:cubicBezTo>
                    <a:pt x="126" y="220"/>
                    <a:pt x="122" y="221"/>
                    <a:pt x="119" y="222"/>
                  </a:cubicBezTo>
                  <a:cubicBezTo>
                    <a:pt x="113" y="224"/>
                    <a:pt x="105" y="225"/>
                    <a:pt x="98" y="227"/>
                  </a:cubicBezTo>
                  <a:cubicBezTo>
                    <a:pt x="92" y="228"/>
                    <a:pt x="85" y="232"/>
                    <a:pt x="80" y="234"/>
                  </a:cubicBezTo>
                  <a:cubicBezTo>
                    <a:pt x="76" y="236"/>
                    <a:pt x="69" y="237"/>
                    <a:pt x="65" y="235"/>
                  </a:cubicBezTo>
                  <a:cubicBezTo>
                    <a:pt x="61" y="233"/>
                    <a:pt x="59" y="231"/>
                    <a:pt x="55" y="229"/>
                  </a:cubicBezTo>
                  <a:cubicBezTo>
                    <a:pt x="52" y="227"/>
                    <a:pt x="49" y="225"/>
                    <a:pt x="45" y="224"/>
                  </a:cubicBezTo>
                  <a:cubicBezTo>
                    <a:pt x="38" y="221"/>
                    <a:pt x="31" y="218"/>
                    <a:pt x="24" y="214"/>
                  </a:cubicBezTo>
                  <a:cubicBezTo>
                    <a:pt x="25" y="217"/>
                    <a:pt x="28" y="218"/>
                    <a:pt x="30" y="219"/>
                  </a:cubicBezTo>
                  <a:cubicBezTo>
                    <a:pt x="33" y="220"/>
                    <a:pt x="35" y="221"/>
                    <a:pt x="37" y="223"/>
                  </a:cubicBezTo>
                  <a:cubicBezTo>
                    <a:pt x="42" y="226"/>
                    <a:pt x="46" y="229"/>
                    <a:pt x="51" y="231"/>
                  </a:cubicBezTo>
                  <a:cubicBezTo>
                    <a:pt x="55" y="232"/>
                    <a:pt x="60" y="233"/>
                    <a:pt x="64" y="236"/>
                  </a:cubicBezTo>
                  <a:cubicBezTo>
                    <a:pt x="67" y="240"/>
                    <a:pt x="68" y="251"/>
                    <a:pt x="65" y="256"/>
                  </a:cubicBezTo>
                  <a:cubicBezTo>
                    <a:pt x="56" y="256"/>
                    <a:pt x="52" y="251"/>
                    <a:pt x="45" y="250"/>
                  </a:cubicBezTo>
                  <a:cubicBezTo>
                    <a:pt x="42" y="246"/>
                    <a:pt x="35" y="246"/>
                    <a:pt x="29" y="244"/>
                  </a:cubicBezTo>
                  <a:cubicBezTo>
                    <a:pt x="27" y="243"/>
                    <a:pt x="25" y="241"/>
                    <a:pt x="24" y="241"/>
                  </a:cubicBezTo>
                  <a:cubicBezTo>
                    <a:pt x="24" y="241"/>
                    <a:pt x="24" y="242"/>
                    <a:pt x="24" y="241"/>
                  </a:cubicBezTo>
                  <a:cubicBezTo>
                    <a:pt x="27" y="244"/>
                    <a:pt x="30" y="244"/>
                    <a:pt x="33" y="246"/>
                  </a:cubicBezTo>
                  <a:cubicBezTo>
                    <a:pt x="36" y="247"/>
                    <a:pt x="39" y="249"/>
                    <a:pt x="42" y="251"/>
                  </a:cubicBezTo>
                  <a:cubicBezTo>
                    <a:pt x="44" y="252"/>
                    <a:pt x="47" y="252"/>
                    <a:pt x="49" y="253"/>
                  </a:cubicBezTo>
                  <a:cubicBezTo>
                    <a:pt x="55" y="255"/>
                    <a:pt x="59" y="261"/>
                    <a:pt x="67" y="260"/>
                  </a:cubicBezTo>
                  <a:cubicBezTo>
                    <a:pt x="69" y="260"/>
                    <a:pt x="72" y="259"/>
                    <a:pt x="74" y="258"/>
                  </a:cubicBezTo>
                  <a:cubicBezTo>
                    <a:pt x="78" y="258"/>
                    <a:pt x="82" y="257"/>
                    <a:pt x="85" y="256"/>
                  </a:cubicBezTo>
                  <a:cubicBezTo>
                    <a:pt x="86" y="255"/>
                    <a:pt x="87" y="255"/>
                    <a:pt x="88" y="254"/>
                  </a:cubicBezTo>
                  <a:cubicBezTo>
                    <a:pt x="90" y="254"/>
                    <a:pt x="91" y="254"/>
                    <a:pt x="93" y="253"/>
                  </a:cubicBezTo>
                  <a:cubicBezTo>
                    <a:pt x="95" y="252"/>
                    <a:pt x="98" y="251"/>
                    <a:pt x="101" y="250"/>
                  </a:cubicBezTo>
                  <a:cubicBezTo>
                    <a:pt x="105" y="249"/>
                    <a:pt x="109" y="249"/>
                    <a:pt x="113" y="248"/>
                  </a:cubicBezTo>
                  <a:cubicBezTo>
                    <a:pt x="118" y="247"/>
                    <a:pt x="123" y="248"/>
                    <a:pt x="128" y="247"/>
                  </a:cubicBezTo>
                  <a:cubicBezTo>
                    <a:pt x="131" y="247"/>
                    <a:pt x="135" y="245"/>
                    <a:pt x="139" y="245"/>
                  </a:cubicBezTo>
                  <a:cubicBezTo>
                    <a:pt x="145" y="244"/>
                    <a:pt x="151" y="245"/>
                    <a:pt x="156" y="242"/>
                  </a:cubicBezTo>
                  <a:cubicBezTo>
                    <a:pt x="158" y="238"/>
                    <a:pt x="158" y="233"/>
                    <a:pt x="159" y="228"/>
                  </a:cubicBezTo>
                  <a:close/>
                  <a:moveTo>
                    <a:pt x="63" y="253"/>
                  </a:moveTo>
                  <a:cubicBezTo>
                    <a:pt x="63" y="247"/>
                    <a:pt x="64" y="241"/>
                    <a:pt x="61" y="238"/>
                  </a:cubicBezTo>
                  <a:cubicBezTo>
                    <a:pt x="57" y="236"/>
                    <a:pt x="52" y="234"/>
                    <a:pt x="48" y="232"/>
                  </a:cubicBezTo>
                  <a:cubicBezTo>
                    <a:pt x="40" y="228"/>
                    <a:pt x="34" y="223"/>
                    <a:pt x="27" y="220"/>
                  </a:cubicBezTo>
                  <a:cubicBezTo>
                    <a:pt x="26" y="224"/>
                    <a:pt x="26" y="233"/>
                    <a:pt x="26" y="239"/>
                  </a:cubicBezTo>
                  <a:cubicBezTo>
                    <a:pt x="30" y="241"/>
                    <a:pt x="36" y="242"/>
                    <a:pt x="40" y="244"/>
                  </a:cubicBezTo>
                  <a:cubicBezTo>
                    <a:pt x="43" y="245"/>
                    <a:pt x="46" y="247"/>
                    <a:pt x="50" y="249"/>
                  </a:cubicBezTo>
                  <a:cubicBezTo>
                    <a:pt x="54" y="250"/>
                    <a:pt x="58" y="253"/>
                    <a:pt x="63" y="253"/>
                  </a:cubicBezTo>
                  <a:close/>
                  <a:moveTo>
                    <a:pt x="128" y="216"/>
                  </a:moveTo>
                  <a:cubicBezTo>
                    <a:pt x="123" y="214"/>
                    <a:pt x="118" y="218"/>
                    <a:pt x="112" y="219"/>
                  </a:cubicBezTo>
                  <a:cubicBezTo>
                    <a:pt x="110" y="220"/>
                    <a:pt x="107" y="219"/>
                    <a:pt x="105" y="220"/>
                  </a:cubicBezTo>
                  <a:cubicBezTo>
                    <a:pt x="102" y="221"/>
                    <a:pt x="100" y="223"/>
                    <a:pt x="96" y="223"/>
                  </a:cubicBezTo>
                  <a:cubicBezTo>
                    <a:pt x="94" y="224"/>
                    <a:pt x="92" y="223"/>
                    <a:pt x="91" y="224"/>
                  </a:cubicBezTo>
                  <a:cubicBezTo>
                    <a:pt x="90" y="224"/>
                    <a:pt x="89" y="225"/>
                    <a:pt x="88" y="225"/>
                  </a:cubicBezTo>
                  <a:cubicBezTo>
                    <a:pt x="85" y="226"/>
                    <a:pt x="81" y="225"/>
                    <a:pt x="79" y="226"/>
                  </a:cubicBezTo>
                  <a:cubicBezTo>
                    <a:pt x="78" y="226"/>
                    <a:pt x="77" y="227"/>
                    <a:pt x="76" y="227"/>
                  </a:cubicBezTo>
                  <a:cubicBezTo>
                    <a:pt x="75" y="227"/>
                    <a:pt x="74" y="227"/>
                    <a:pt x="73" y="227"/>
                  </a:cubicBezTo>
                  <a:cubicBezTo>
                    <a:pt x="72" y="228"/>
                    <a:pt x="71" y="228"/>
                    <a:pt x="70" y="228"/>
                  </a:cubicBezTo>
                  <a:cubicBezTo>
                    <a:pt x="64" y="229"/>
                    <a:pt x="60" y="222"/>
                    <a:pt x="55" y="220"/>
                  </a:cubicBezTo>
                  <a:cubicBezTo>
                    <a:pt x="54" y="219"/>
                    <a:pt x="52" y="219"/>
                    <a:pt x="50" y="218"/>
                  </a:cubicBezTo>
                  <a:cubicBezTo>
                    <a:pt x="42" y="215"/>
                    <a:pt x="34" y="209"/>
                    <a:pt x="25" y="207"/>
                  </a:cubicBezTo>
                  <a:cubicBezTo>
                    <a:pt x="22" y="213"/>
                    <a:pt x="28" y="213"/>
                    <a:pt x="33" y="216"/>
                  </a:cubicBezTo>
                  <a:cubicBezTo>
                    <a:pt x="35" y="217"/>
                    <a:pt x="38" y="218"/>
                    <a:pt x="41" y="220"/>
                  </a:cubicBezTo>
                  <a:cubicBezTo>
                    <a:pt x="46" y="222"/>
                    <a:pt x="53" y="224"/>
                    <a:pt x="57" y="227"/>
                  </a:cubicBezTo>
                  <a:cubicBezTo>
                    <a:pt x="62" y="230"/>
                    <a:pt x="69" y="236"/>
                    <a:pt x="77" y="233"/>
                  </a:cubicBezTo>
                  <a:cubicBezTo>
                    <a:pt x="80" y="231"/>
                    <a:pt x="82" y="230"/>
                    <a:pt x="85" y="229"/>
                  </a:cubicBezTo>
                  <a:cubicBezTo>
                    <a:pt x="88" y="228"/>
                    <a:pt x="90" y="226"/>
                    <a:pt x="93" y="226"/>
                  </a:cubicBezTo>
                  <a:cubicBezTo>
                    <a:pt x="97" y="224"/>
                    <a:pt x="102" y="223"/>
                    <a:pt x="107" y="222"/>
                  </a:cubicBezTo>
                  <a:cubicBezTo>
                    <a:pt x="114" y="221"/>
                    <a:pt x="121" y="218"/>
                    <a:pt x="128" y="216"/>
                  </a:cubicBezTo>
                  <a:close/>
                  <a:moveTo>
                    <a:pt x="153" y="181"/>
                  </a:moveTo>
                  <a:cubicBezTo>
                    <a:pt x="145" y="181"/>
                    <a:pt x="137" y="183"/>
                    <a:pt x="128" y="184"/>
                  </a:cubicBezTo>
                  <a:cubicBezTo>
                    <a:pt x="126" y="185"/>
                    <a:pt x="123" y="186"/>
                    <a:pt x="121" y="186"/>
                  </a:cubicBezTo>
                  <a:cubicBezTo>
                    <a:pt x="119" y="186"/>
                    <a:pt x="117" y="186"/>
                    <a:pt x="115" y="187"/>
                  </a:cubicBezTo>
                  <a:cubicBezTo>
                    <a:pt x="111" y="187"/>
                    <a:pt x="107" y="188"/>
                    <a:pt x="104" y="189"/>
                  </a:cubicBezTo>
                  <a:cubicBezTo>
                    <a:pt x="100" y="190"/>
                    <a:pt x="96" y="190"/>
                    <a:pt x="93" y="191"/>
                  </a:cubicBezTo>
                  <a:cubicBezTo>
                    <a:pt x="83" y="194"/>
                    <a:pt x="72" y="194"/>
                    <a:pt x="63" y="198"/>
                  </a:cubicBezTo>
                  <a:cubicBezTo>
                    <a:pt x="63" y="199"/>
                    <a:pt x="62" y="200"/>
                    <a:pt x="60" y="200"/>
                  </a:cubicBezTo>
                  <a:cubicBezTo>
                    <a:pt x="61" y="205"/>
                    <a:pt x="60" y="209"/>
                    <a:pt x="59" y="212"/>
                  </a:cubicBezTo>
                  <a:cubicBezTo>
                    <a:pt x="56" y="212"/>
                    <a:pt x="54" y="212"/>
                    <a:pt x="51" y="211"/>
                  </a:cubicBezTo>
                  <a:cubicBezTo>
                    <a:pt x="39" y="206"/>
                    <a:pt x="28" y="201"/>
                    <a:pt x="15" y="197"/>
                  </a:cubicBezTo>
                  <a:cubicBezTo>
                    <a:pt x="19" y="203"/>
                    <a:pt x="28" y="204"/>
                    <a:pt x="34" y="207"/>
                  </a:cubicBezTo>
                  <a:cubicBezTo>
                    <a:pt x="39" y="209"/>
                    <a:pt x="46" y="214"/>
                    <a:pt x="52" y="216"/>
                  </a:cubicBezTo>
                  <a:cubicBezTo>
                    <a:pt x="55" y="217"/>
                    <a:pt x="60" y="215"/>
                    <a:pt x="63" y="215"/>
                  </a:cubicBezTo>
                  <a:cubicBezTo>
                    <a:pt x="69" y="213"/>
                    <a:pt x="76" y="212"/>
                    <a:pt x="83" y="210"/>
                  </a:cubicBezTo>
                  <a:cubicBezTo>
                    <a:pt x="98" y="207"/>
                    <a:pt x="116" y="206"/>
                    <a:pt x="132" y="206"/>
                  </a:cubicBezTo>
                  <a:cubicBezTo>
                    <a:pt x="139" y="206"/>
                    <a:pt x="145" y="205"/>
                    <a:pt x="152" y="203"/>
                  </a:cubicBezTo>
                  <a:cubicBezTo>
                    <a:pt x="158" y="199"/>
                    <a:pt x="158" y="185"/>
                    <a:pt x="153" y="181"/>
                  </a:cubicBezTo>
                  <a:close/>
                  <a:moveTo>
                    <a:pt x="132" y="215"/>
                  </a:moveTo>
                  <a:cubicBezTo>
                    <a:pt x="133" y="215"/>
                    <a:pt x="134" y="215"/>
                    <a:pt x="134" y="214"/>
                  </a:cubicBezTo>
                  <a:cubicBezTo>
                    <a:pt x="134" y="214"/>
                    <a:pt x="132" y="214"/>
                    <a:pt x="132" y="215"/>
                  </a:cubicBezTo>
                  <a:close/>
                  <a:moveTo>
                    <a:pt x="56" y="209"/>
                  </a:moveTo>
                  <a:cubicBezTo>
                    <a:pt x="58" y="206"/>
                    <a:pt x="56" y="201"/>
                    <a:pt x="58" y="198"/>
                  </a:cubicBezTo>
                  <a:cubicBezTo>
                    <a:pt x="56" y="197"/>
                    <a:pt x="54" y="196"/>
                    <a:pt x="53" y="195"/>
                  </a:cubicBezTo>
                  <a:cubicBezTo>
                    <a:pt x="40" y="192"/>
                    <a:pt x="34" y="184"/>
                    <a:pt x="23" y="179"/>
                  </a:cubicBezTo>
                  <a:cubicBezTo>
                    <a:pt x="21" y="187"/>
                    <a:pt x="31" y="187"/>
                    <a:pt x="32" y="191"/>
                  </a:cubicBezTo>
                  <a:cubicBezTo>
                    <a:pt x="31" y="192"/>
                    <a:pt x="30" y="191"/>
                    <a:pt x="29" y="190"/>
                  </a:cubicBezTo>
                  <a:cubicBezTo>
                    <a:pt x="26" y="189"/>
                    <a:pt x="24" y="187"/>
                    <a:pt x="22" y="186"/>
                  </a:cubicBezTo>
                  <a:cubicBezTo>
                    <a:pt x="21" y="188"/>
                    <a:pt x="22" y="193"/>
                    <a:pt x="20" y="195"/>
                  </a:cubicBezTo>
                  <a:cubicBezTo>
                    <a:pt x="30" y="199"/>
                    <a:pt x="40" y="202"/>
                    <a:pt x="50" y="207"/>
                  </a:cubicBezTo>
                  <a:cubicBezTo>
                    <a:pt x="52" y="208"/>
                    <a:pt x="53" y="209"/>
                    <a:pt x="56" y="209"/>
                  </a:cubicBezTo>
                  <a:close/>
                  <a:moveTo>
                    <a:pt x="158" y="177"/>
                  </a:moveTo>
                  <a:cubicBezTo>
                    <a:pt x="159" y="176"/>
                    <a:pt x="157" y="176"/>
                    <a:pt x="157" y="174"/>
                  </a:cubicBezTo>
                  <a:cubicBezTo>
                    <a:pt x="149" y="174"/>
                    <a:pt x="141" y="173"/>
                    <a:pt x="133" y="176"/>
                  </a:cubicBezTo>
                  <a:cubicBezTo>
                    <a:pt x="132" y="176"/>
                    <a:pt x="131" y="177"/>
                    <a:pt x="130" y="177"/>
                  </a:cubicBezTo>
                  <a:cubicBezTo>
                    <a:pt x="119" y="181"/>
                    <a:pt x="108" y="180"/>
                    <a:pt x="96" y="181"/>
                  </a:cubicBezTo>
                  <a:cubicBezTo>
                    <a:pt x="90" y="182"/>
                    <a:pt x="84" y="185"/>
                    <a:pt x="78" y="186"/>
                  </a:cubicBezTo>
                  <a:cubicBezTo>
                    <a:pt x="76" y="187"/>
                    <a:pt x="72" y="187"/>
                    <a:pt x="69" y="188"/>
                  </a:cubicBezTo>
                  <a:cubicBezTo>
                    <a:pt x="66" y="189"/>
                    <a:pt x="62" y="191"/>
                    <a:pt x="60" y="191"/>
                  </a:cubicBezTo>
                  <a:cubicBezTo>
                    <a:pt x="58" y="191"/>
                    <a:pt x="56" y="189"/>
                    <a:pt x="54" y="187"/>
                  </a:cubicBezTo>
                  <a:cubicBezTo>
                    <a:pt x="47" y="183"/>
                    <a:pt x="42" y="181"/>
                    <a:pt x="35" y="176"/>
                  </a:cubicBezTo>
                  <a:cubicBezTo>
                    <a:pt x="34" y="175"/>
                    <a:pt x="33" y="174"/>
                    <a:pt x="32" y="173"/>
                  </a:cubicBezTo>
                  <a:cubicBezTo>
                    <a:pt x="29" y="171"/>
                    <a:pt x="26" y="171"/>
                    <a:pt x="24" y="169"/>
                  </a:cubicBezTo>
                  <a:cubicBezTo>
                    <a:pt x="21" y="168"/>
                    <a:pt x="19" y="165"/>
                    <a:pt x="16" y="163"/>
                  </a:cubicBezTo>
                  <a:cubicBezTo>
                    <a:pt x="17" y="158"/>
                    <a:pt x="17" y="154"/>
                    <a:pt x="20" y="151"/>
                  </a:cubicBezTo>
                  <a:cubicBezTo>
                    <a:pt x="24" y="152"/>
                    <a:pt x="28" y="155"/>
                    <a:pt x="32" y="157"/>
                  </a:cubicBezTo>
                  <a:cubicBezTo>
                    <a:pt x="33" y="157"/>
                    <a:pt x="35" y="157"/>
                    <a:pt x="37" y="158"/>
                  </a:cubicBezTo>
                  <a:cubicBezTo>
                    <a:pt x="38" y="159"/>
                    <a:pt x="40" y="160"/>
                    <a:pt x="41" y="161"/>
                  </a:cubicBezTo>
                  <a:cubicBezTo>
                    <a:pt x="43" y="161"/>
                    <a:pt x="44" y="162"/>
                    <a:pt x="46" y="162"/>
                  </a:cubicBezTo>
                  <a:cubicBezTo>
                    <a:pt x="47" y="163"/>
                    <a:pt x="48" y="163"/>
                    <a:pt x="49" y="164"/>
                  </a:cubicBezTo>
                  <a:cubicBezTo>
                    <a:pt x="52" y="165"/>
                    <a:pt x="55" y="165"/>
                    <a:pt x="57" y="167"/>
                  </a:cubicBezTo>
                  <a:cubicBezTo>
                    <a:pt x="59" y="167"/>
                    <a:pt x="61" y="169"/>
                    <a:pt x="63" y="170"/>
                  </a:cubicBezTo>
                  <a:cubicBezTo>
                    <a:pt x="69" y="171"/>
                    <a:pt x="74" y="165"/>
                    <a:pt x="81" y="167"/>
                  </a:cubicBezTo>
                  <a:cubicBezTo>
                    <a:pt x="69" y="164"/>
                    <a:pt x="54" y="157"/>
                    <a:pt x="39" y="154"/>
                  </a:cubicBezTo>
                  <a:cubicBezTo>
                    <a:pt x="33" y="152"/>
                    <a:pt x="25" y="151"/>
                    <a:pt x="18" y="149"/>
                  </a:cubicBezTo>
                  <a:cubicBezTo>
                    <a:pt x="16" y="148"/>
                    <a:pt x="12" y="146"/>
                    <a:pt x="11" y="147"/>
                  </a:cubicBezTo>
                  <a:cubicBezTo>
                    <a:pt x="9" y="147"/>
                    <a:pt x="6" y="152"/>
                    <a:pt x="6" y="154"/>
                  </a:cubicBezTo>
                  <a:cubicBezTo>
                    <a:pt x="5" y="160"/>
                    <a:pt x="10" y="163"/>
                    <a:pt x="11" y="167"/>
                  </a:cubicBezTo>
                  <a:cubicBezTo>
                    <a:pt x="18" y="173"/>
                    <a:pt x="28" y="179"/>
                    <a:pt x="37" y="184"/>
                  </a:cubicBezTo>
                  <a:cubicBezTo>
                    <a:pt x="39" y="186"/>
                    <a:pt x="41" y="188"/>
                    <a:pt x="43" y="189"/>
                  </a:cubicBezTo>
                  <a:cubicBezTo>
                    <a:pt x="44" y="189"/>
                    <a:pt x="45" y="189"/>
                    <a:pt x="46" y="189"/>
                  </a:cubicBezTo>
                  <a:cubicBezTo>
                    <a:pt x="47" y="190"/>
                    <a:pt x="49" y="190"/>
                    <a:pt x="50" y="191"/>
                  </a:cubicBezTo>
                  <a:cubicBezTo>
                    <a:pt x="52" y="192"/>
                    <a:pt x="54" y="192"/>
                    <a:pt x="55" y="193"/>
                  </a:cubicBezTo>
                  <a:cubicBezTo>
                    <a:pt x="58" y="194"/>
                    <a:pt x="59" y="196"/>
                    <a:pt x="63" y="195"/>
                  </a:cubicBezTo>
                  <a:cubicBezTo>
                    <a:pt x="71" y="193"/>
                    <a:pt x="83" y="190"/>
                    <a:pt x="93" y="188"/>
                  </a:cubicBezTo>
                  <a:cubicBezTo>
                    <a:pt x="98" y="187"/>
                    <a:pt x="104" y="187"/>
                    <a:pt x="109" y="186"/>
                  </a:cubicBezTo>
                  <a:cubicBezTo>
                    <a:pt x="111" y="185"/>
                    <a:pt x="113" y="184"/>
                    <a:pt x="115" y="184"/>
                  </a:cubicBezTo>
                  <a:cubicBezTo>
                    <a:pt x="117" y="184"/>
                    <a:pt x="119" y="184"/>
                    <a:pt x="122" y="183"/>
                  </a:cubicBezTo>
                  <a:cubicBezTo>
                    <a:pt x="126" y="183"/>
                    <a:pt x="130" y="182"/>
                    <a:pt x="135" y="181"/>
                  </a:cubicBezTo>
                  <a:cubicBezTo>
                    <a:pt x="140" y="180"/>
                    <a:pt x="145" y="179"/>
                    <a:pt x="150" y="178"/>
                  </a:cubicBezTo>
                  <a:cubicBezTo>
                    <a:pt x="152" y="178"/>
                    <a:pt x="155" y="177"/>
                    <a:pt x="158" y="177"/>
                  </a:cubicBezTo>
                  <a:close/>
                  <a:moveTo>
                    <a:pt x="148" y="171"/>
                  </a:moveTo>
                  <a:cubicBezTo>
                    <a:pt x="149" y="171"/>
                    <a:pt x="147" y="170"/>
                    <a:pt x="147" y="169"/>
                  </a:cubicBezTo>
                  <a:cubicBezTo>
                    <a:pt x="148" y="166"/>
                    <a:pt x="148" y="161"/>
                    <a:pt x="148" y="158"/>
                  </a:cubicBezTo>
                  <a:cubicBezTo>
                    <a:pt x="144" y="158"/>
                    <a:pt x="141" y="159"/>
                    <a:pt x="137" y="160"/>
                  </a:cubicBezTo>
                  <a:cubicBezTo>
                    <a:pt x="136" y="160"/>
                    <a:pt x="135" y="160"/>
                    <a:pt x="135" y="159"/>
                  </a:cubicBezTo>
                  <a:cubicBezTo>
                    <a:pt x="132" y="162"/>
                    <a:pt x="130" y="164"/>
                    <a:pt x="127" y="168"/>
                  </a:cubicBezTo>
                  <a:cubicBezTo>
                    <a:pt x="123" y="172"/>
                    <a:pt x="119" y="176"/>
                    <a:pt x="111" y="175"/>
                  </a:cubicBezTo>
                  <a:cubicBezTo>
                    <a:pt x="107" y="174"/>
                    <a:pt x="103" y="173"/>
                    <a:pt x="100" y="172"/>
                  </a:cubicBezTo>
                  <a:cubicBezTo>
                    <a:pt x="96" y="171"/>
                    <a:pt x="92" y="169"/>
                    <a:pt x="89" y="168"/>
                  </a:cubicBezTo>
                  <a:cubicBezTo>
                    <a:pt x="87" y="168"/>
                    <a:pt x="86" y="169"/>
                    <a:pt x="85" y="169"/>
                  </a:cubicBezTo>
                  <a:cubicBezTo>
                    <a:pt x="81" y="170"/>
                    <a:pt x="77" y="169"/>
                    <a:pt x="74" y="170"/>
                  </a:cubicBezTo>
                  <a:cubicBezTo>
                    <a:pt x="70" y="170"/>
                    <a:pt x="67" y="173"/>
                    <a:pt x="63" y="172"/>
                  </a:cubicBezTo>
                  <a:cubicBezTo>
                    <a:pt x="62" y="177"/>
                    <a:pt x="62" y="183"/>
                    <a:pt x="60" y="186"/>
                  </a:cubicBezTo>
                  <a:cubicBezTo>
                    <a:pt x="59" y="183"/>
                    <a:pt x="60" y="176"/>
                    <a:pt x="61" y="171"/>
                  </a:cubicBezTo>
                  <a:cubicBezTo>
                    <a:pt x="55" y="168"/>
                    <a:pt x="48" y="166"/>
                    <a:pt x="42" y="164"/>
                  </a:cubicBezTo>
                  <a:cubicBezTo>
                    <a:pt x="39" y="162"/>
                    <a:pt x="35" y="160"/>
                    <a:pt x="32" y="159"/>
                  </a:cubicBezTo>
                  <a:cubicBezTo>
                    <a:pt x="29" y="157"/>
                    <a:pt x="25" y="156"/>
                    <a:pt x="22" y="155"/>
                  </a:cubicBezTo>
                  <a:cubicBezTo>
                    <a:pt x="21" y="157"/>
                    <a:pt x="19" y="160"/>
                    <a:pt x="20" y="162"/>
                  </a:cubicBezTo>
                  <a:cubicBezTo>
                    <a:pt x="20" y="163"/>
                    <a:pt x="25" y="167"/>
                    <a:pt x="26" y="168"/>
                  </a:cubicBezTo>
                  <a:cubicBezTo>
                    <a:pt x="29" y="169"/>
                    <a:pt x="32" y="170"/>
                    <a:pt x="35" y="172"/>
                  </a:cubicBezTo>
                  <a:cubicBezTo>
                    <a:pt x="42" y="178"/>
                    <a:pt x="50" y="182"/>
                    <a:pt x="59" y="187"/>
                  </a:cubicBezTo>
                  <a:cubicBezTo>
                    <a:pt x="60" y="188"/>
                    <a:pt x="61" y="188"/>
                    <a:pt x="62" y="187"/>
                  </a:cubicBezTo>
                  <a:cubicBezTo>
                    <a:pt x="65" y="186"/>
                    <a:pt x="68" y="185"/>
                    <a:pt x="71" y="185"/>
                  </a:cubicBezTo>
                  <a:cubicBezTo>
                    <a:pt x="79" y="183"/>
                    <a:pt x="88" y="181"/>
                    <a:pt x="95" y="178"/>
                  </a:cubicBezTo>
                  <a:cubicBezTo>
                    <a:pt x="101" y="179"/>
                    <a:pt x="109" y="176"/>
                    <a:pt x="114" y="177"/>
                  </a:cubicBezTo>
                  <a:cubicBezTo>
                    <a:pt x="126" y="176"/>
                    <a:pt x="135" y="172"/>
                    <a:pt x="148" y="171"/>
                  </a:cubicBezTo>
                  <a:close/>
                  <a:moveTo>
                    <a:pt x="154" y="126"/>
                  </a:moveTo>
                  <a:cubicBezTo>
                    <a:pt x="153" y="125"/>
                    <a:pt x="152" y="125"/>
                    <a:pt x="151" y="125"/>
                  </a:cubicBezTo>
                  <a:cubicBezTo>
                    <a:pt x="150" y="126"/>
                    <a:pt x="149" y="127"/>
                    <a:pt x="147" y="129"/>
                  </a:cubicBezTo>
                  <a:cubicBezTo>
                    <a:pt x="144" y="130"/>
                    <a:pt x="141" y="132"/>
                    <a:pt x="138" y="134"/>
                  </a:cubicBezTo>
                  <a:cubicBezTo>
                    <a:pt x="135" y="135"/>
                    <a:pt x="132" y="137"/>
                    <a:pt x="130" y="139"/>
                  </a:cubicBezTo>
                  <a:cubicBezTo>
                    <a:pt x="127" y="141"/>
                    <a:pt x="125" y="143"/>
                    <a:pt x="122" y="145"/>
                  </a:cubicBezTo>
                  <a:cubicBezTo>
                    <a:pt x="120" y="148"/>
                    <a:pt x="118" y="151"/>
                    <a:pt x="114" y="150"/>
                  </a:cubicBezTo>
                  <a:cubicBezTo>
                    <a:pt x="114" y="148"/>
                    <a:pt x="116" y="147"/>
                    <a:pt x="117" y="146"/>
                  </a:cubicBezTo>
                  <a:cubicBezTo>
                    <a:pt x="118" y="144"/>
                    <a:pt x="120" y="143"/>
                    <a:pt x="121" y="142"/>
                  </a:cubicBezTo>
                  <a:cubicBezTo>
                    <a:pt x="124" y="140"/>
                    <a:pt x="127" y="136"/>
                    <a:pt x="130" y="135"/>
                  </a:cubicBezTo>
                  <a:cubicBezTo>
                    <a:pt x="134" y="132"/>
                    <a:pt x="138" y="131"/>
                    <a:pt x="142" y="128"/>
                  </a:cubicBezTo>
                  <a:cubicBezTo>
                    <a:pt x="137" y="129"/>
                    <a:pt x="131" y="131"/>
                    <a:pt x="125" y="132"/>
                  </a:cubicBezTo>
                  <a:cubicBezTo>
                    <a:pt x="122" y="134"/>
                    <a:pt x="117" y="134"/>
                    <a:pt x="112" y="135"/>
                  </a:cubicBezTo>
                  <a:cubicBezTo>
                    <a:pt x="101" y="137"/>
                    <a:pt x="89" y="141"/>
                    <a:pt x="76" y="143"/>
                  </a:cubicBezTo>
                  <a:cubicBezTo>
                    <a:pt x="80" y="145"/>
                    <a:pt x="83" y="145"/>
                    <a:pt x="87" y="145"/>
                  </a:cubicBezTo>
                  <a:cubicBezTo>
                    <a:pt x="92" y="146"/>
                    <a:pt x="97" y="149"/>
                    <a:pt x="102" y="150"/>
                  </a:cubicBezTo>
                  <a:cubicBezTo>
                    <a:pt x="107" y="151"/>
                    <a:pt x="112" y="152"/>
                    <a:pt x="115" y="156"/>
                  </a:cubicBezTo>
                  <a:cubicBezTo>
                    <a:pt x="116" y="161"/>
                    <a:pt x="115" y="166"/>
                    <a:pt x="110" y="166"/>
                  </a:cubicBezTo>
                  <a:cubicBezTo>
                    <a:pt x="105" y="167"/>
                    <a:pt x="101" y="165"/>
                    <a:pt x="97" y="164"/>
                  </a:cubicBezTo>
                  <a:cubicBezTo>
                    <a:pt x="93" y="163"/>
                    <a:pt x="89" y="162"/>
                    <a:pt x="85" y="161"/>
                  </a:cubicBezTo>
                  <a:cubicBezTo>
                    <a:pt x="75" y="158"/>
                    <a:pt x="68" y="154"/>
                    <a:pt x="58" y="151"/>
                  </a:cubicBezTo>
                  <a:cubicBezTo>
                    <a:pt x="56" y="150"/>
                    <a:pt x="54" y="149"/>
                    <a:pt x="52" y="149"/>
                  </a:cubicBezTo>
                  <a:cubicBezTo>
                    <a:pt x="48" y="148"/>
                    <a:pt x="44" y="147"/>
                    <a:pt x="40" y="146"/>
                  </a:cubicBezTo>
                  <a:cubicBezTo>
                    <a:pt x="37" y="145"/>
                    <a:pt x="33" y="144"/>
                    <a:pt x="29" y="143"/>
                  </a:cubicBezTo>
                  <a:cubicBezTo>
                    <a:pt x="22" y="141"/>
                    <a:pt x="19" y="140"/>
                    <a:pt x="11" y="140"/>
                  </a:cubicBezTo>
                  <a:cubicBezTo>
                    <a:pt x="9" y="140"/>
                    <a:pt x="6" y="139"/>
                    <a:pt x="5" y="141"/>
                  </a:cubicBezTo>
                  <a:cubicBezTo>
                    <a:pt x="6" y="143"/>
                    <a:pt x="9" y="143"/>
                    <a:pt x="12" y="144"/>
                  </a:cubicBezTo>
                  <a:cubicBezTo>
                    <a:pt x="14" y="145"/>
                    <a:pt x="17" y="146"/>
                    <a:pt x="19" y="146"/>
                  </a:cubicBezTo>
                  <a:cubicBezTo>
                    <a:pt x="24" y="148"/>
                    <a:pt x="30" y="150"/>
                    <a:pt x="35" y="151"/>
                  </a:cubicBezTo>
                  <a:cubicBezTo>
                    <a:pt x="40" y="152"/>
                    <a:pt x="45" y="153"/>
                    <a:pt x="50" y="154"/>
                  </a:cubicBezTo>
                  <a:cubicBezTo>
                    <a:pt x="55" y="156"/>
                    <a:pt x="59" y="158"/>
                    <a:pt x="64" y="159"/>
                  </a:cubicBezTo>
                  <a:cubicBezTo>
                    <a:pt x="66" y="160"/>
                    <a:pt x="69" y="160"/>
                    <a:pt x="71" y="161"/>
                  </a:cubicBezTo>
                  <a:cubicBezTo>
                    <a:pt x="73" y="161"/>
                    <a:pt x="74" y="163"/>
                    <a:pt x="76" y="163"/>
                  </a:cubicBezTo>
                  <a:cubicBezTo>
                    <a:pt x="79" y="164"/>
                    <a:pt x="82" y="164"/>
                    <a:pt x="85" y="165"/>
                  </a:cubicBezTo>
                  <a:cubicBezTo>
                    <a:pt x="88" y="165"/>
                    <a:pt x="91" y="167"/>
                    <a:pt x="94" y="167"/>
                  </a:cubicBezTo>
                  <a:cubicBezTo>
                    <a:pt x="96" y="168"/>
                    <a:pt x="98" y="168"/>
                    <a:pt x="100" y="169"/>
                  </a:cubicBezTo>
                  <a:cubicBezTo>
                    <a:pt x="105" y="170"/>
                    <a:pt x="110" y="172"/>
                    <a:pt x="115" y="172"/>
                  </a:cubicBezTo>
                  <a:cubicBezTo>
                    <a:pt x="118" y="172"/>
                    <a:pt x="122" y="168"/>
                    <a:pt x="125" y="165"/>
                  </a:cubicBezTo>
                  <a:cubicBezTo>
                    <a:pt x="128" y="161"/>
                    <a:pt x="130" y="158"/>
                    <a:pt x="133" y="156"/>
                  </a:cubicBezTo>
                  <a:cubicBezTo>
                    <a:pt x="136" y="154"/>
                    <a:pt x="141" y="152"/>
                    <a:pt x="143" y="150"/>
                  </a:cubicBezTo>
                  <a:cubicBezTo>
                    <a:pt x="145" y="149"/>
                    <a:pt x="146" y="147"/>
                    <a:pt x="147" y="146"/>
                  </a:cubicBezTo>
                  <a:cubicBezTo>
                    <a:pt x="149" y="145"/>
                    <a:pt x="152" y="144"/>
                    <a:pt x="154" y="141"/>
                  </a:cubicBezTo>
                  <a:cubicBezTo>
                    <a:pt x="154" y="136"/>
                    <a:pt x="154" y="130"/>
                    <a:pt x="154" y="126"/>
                  </a:cubicBezTo>
                  <a:close/>
                  <a:moveTo>
                    <a:pt x="149" y="171"/>
                  </a:moveTo>
                  <a:cubicBezTo>
                    <a:pt x="150" y="172"/>
                    <a:pt x="151" y="171"/>
                    <a:pt x="152" y="171"/>
                  </a:cubicBezTo>
                  <a:cubicBezTo>
                    <a:pt x="152" y="170"/>
                    <a:pt x="151" y="171"/>
                    <a:pt x="151" y="170"/>
                  </a:cubicBezTo>
                  <a:cubicBezTo>
                    <a:pt x="150" y="170"/>
                    <a:pt x="150" y="171"/>
                    <a:pt x="149" y="171"/>
                  </a:cubicBezTo>
                  <a:close/>
                  <a:moveTo>
                    <a:pt x="111" y="163"/>
                  </a:moveTo>
                  <a:cubicBezTo>
                    <a:pt x="112" y="161"/>
                    <a:pt x="113" y="158"/>
                    <a:pt x="113" y="157"/>
                  </a:cubicBezTo>
                  <a:cubicBezTo>
                    <a:pt x="110" y="154"/>
                    <a:pt x="102" y="152"/>
                    <a:pt x="97" y="151"/>
                  </a:cubicBezTo>
                  <a:cubicBezTo>
                    <a:pt x="94" y="150"/>
                    <a:pt x="91" y="149"/>
                    <a:pt x="88" y="148"/>
                  </a:cubicBezTo>
                  <a:cubicBezTo>
                    <a:pt x="82" y="147"/>
                    <a:pt x="76" y="147"/>
                    <a:pt x="72" y="144"/>
                  </a:cubicBezTo>
                  <a:cubicBezTo>
                    <a:pt x="71" y="144"/>
                    <a:pt x="71" y="146"/>
                    <a:pt x="70" y="146"/>
                  </a:cubicBezTo>
                  <a:cubicBezTo>
                    <a:pt x="64" y="144"/>
                    <a:pt x="60" y="141"/>
                    <a:pt x="55" y="139"/>
                  </a:cubicBezTo>
                  <a:cubicBezTo>
                    <a:pt x="51" y="139"/>
                    <a:pt x="47" y="137"/>
                    <a:pt x="42" y="136"/>
                  </a:cubicBezTo>
                  <a:cubicBezTo>
                    <a:pt x="33" y="134"/>
                    <a:pt x="23" y="134"/>
                    <a:pt x="17" y="130"/>
                  </a:cubicBezTo>
                  <a:cubicBezTo>
                    <a:pt x="16" y="132"/>
                    <a:pt x="15" y="134"/>
                    <a:pt x="14" y="137"/>
                  </a:cubicBezTo>
                  <a:cubicBezTo>
                    <a:pt x="23" y="138"/>
                    <a:pt x="30" y="140"/>
                    <a:pt x="38" y="143"/>
                  </a:cubicBezTo>
                  <a:cubicBezTo>
                    <a:pt x="40" y="143"/>
                    <a:pt x="42" y="144"/>
                    <a:pt x="44" y="145"/>
                  </a:cubicBezTo>
                  <a:cubicBezTo>
                    <a:pt x="48" y="146"/>
                    <a:pt x="53" y="145"/>
                    <a:pt x="56" y="148"/>
                  </a:cubicBezTo>
                  <a:cubicBezTo>
                    <a:pt x="67" y="149"/>
                    <a:pt x="75" y="155"/>
                    <a:pt x="85" y="158"/>
                  </a:cubicBezTo>
                  <a:cubicBezTo>
                    <a:pt x="87" y="159"/>
                    <a:pt x="89" y="159"/>
                    <a:pt x="90" y="159"/>
                  </a:cubicBezTo>
                  <a:cubicBezTo>
                    <a:pt x="97" y="161"/>
                    <a:pt x="104" y="165"/>
                    <a:pt x="111" y="163"/>
                  </a:cubicBezTo>
                  <a:close/>
                  <a:moveTo>
                    <a:pt x="139" y="156"/>
                  </a:moveTo>
                  <a:cubicBezTo>
                    <a:pt x="144" y="156"/>
                    <a:pt x="151" y="154"/>
                    <a:pt x="157" y="155"/>
                  </a:cubicBezTo>
                  <a:cubicBezTo>
                    <a:pt x="154" y="152"/>
                    <a:pt x="150" y="152"/>
                    <a:pt x="147" y="150"/>
                  </a:cubicBezTo>
                  <a:cubicBezTo>
                    <a:pt x="145" y="153"/>
                    <a:pt x="141" y="154"/>
                    <a:pt x="139" y="156"/>
                  </a:cubicBezTo>
                  <a:close/>
                  <a:moveTo>
                    <a:pt x="144" y="124"/>
                  </a:moveTo>
                  <a:cubicBezTo>
                    <a:pt x="144" y="120"/>
                    <a:pt x="142" y="122"/>
                    <a:pt x="139" y="123"/>
                  </a:cubicBezTo>
                  <a:cubicBezTo>
                    <a:pt x="134" y="124"/>
                    <a:pt x="130" y="125"/>
                    <a:pt x="125" y="126"/>
                  </a:cubicBezTo>
                  <a:cubicBezTo>
                    <a:pt x="123" y="126"/>
                    <a:pt x="122" y="127"/>
                    <a:pt x="121" y="128"/>
                  </a:cubicBezTo>
                  <a:cubicBezTo>
                    <a:pt x="119" y="128"/>
                    <a:pt x="117" y="128"/>
                    <a:pt x="116" y="128"/>
                  </a:cubicBezTo>
                  <a:cubicBezTo>
                    <a:pt x="114" y="129"/>
                    <a:pt x="112" y="130"/>
                    <a:pt x="110" y="130"/>
                  </a:cubicBezTo>
                  <a:cubicBezTo>
                    <a:pt x="101" y="133"/>
                    <a:pt x="92" y="136"/>
                    <a:pt x="81" y="136"/>
                  </a:cubicBezTo>
                  <a:cubicBezTo>
                    <a:pt x="77" y="137"/>
                    <a:pt x="72" y="136"/>
                    <a:pt x="69" y="137"/>
                  </a:cubicBezTo>
                  <a:cubicBezTo>
                    <a:pt x="69" y="137"/>
                    <a:pt x="68" y="138"/>
                    <a:pt x="67" y="138"/>
                  </a:cubicBezTo>
                  <a:cubicBezTo>
                    <a:pt x="63" y="136"/>
                    <a:pt x="60" y="133"/>
                    <a:pt x="57" y="131"/>
                  </a:cubicBezTo>
                  <a:cubicBezTo>
                    <a:pt x="53" y="128"/>
                    <a:pt x="50" y="127"/>
                    <a:pt x="46" y="125"/>
                  </a:cubicBezTo>
                  <a:cubicBezTo>
                    <a:pt x="40" y="121"/>
                    <a:pt x="34" y="117"/>
                    <a:pt x="28" y="113"/>
                  </a:cubicBezTo>
                  <a:cubicBezTo>
                    <a:pt x="27" y="110"/>
                    <a:pt x="28" y="106"/>
                    <a:pt x="30" y="104"/>
                  </a:cubicBezTo>
                  <a:cubicBezTo>
                    <a:pt x="33" y="104"/>
                    <a:pt x="36" y="106"/>
                    <a:pt x="39" y="107"/>
                  </a:cubicBezTo>
                  <a:cubicBezTo>
                    <a:pt x="41" y="108"/>
                    <a:pt x="44" y="109"/>
                    <a:pt x="46" y="110"/>
                  </a:cubicBezTo>
                  <a:cubicBezTo>
                    <a:pt x="47" y="111"/>
                    <a:pt x="48" y="112"/>
                    <a:pt x="49" y="113"/>
                  </a:cubicBezTo>
                  <a:cubicBezTo>
                    <a:pt x="51" y="114"/>
                    <a:pt x="53" y="114"/>
                    <a:pt x="55" y="115"/>
                  </a:cubicBezTo>
                  <a:cubicBezTo>
                    <a:pt x="59" y="117"/>
                    <a:pt x="63" y="119"/>
                    <a:pt x="67" y="120"/>
                  </a:cubicBezTo>
                  <a:cubicBezTo>
                    <a:pt x="68" y="119"/>
                    <a:pt x="67" y="115"/>
                    <a:pt x="69" y="114"/>
                  </a:cubicBezTo>
                  <a:cubicBezTo>
                    <a:pt x="73" y="114"/>
                    <a:pt x="70" y="119"/>
                    <a:pt x="70" y="121"/>
                  </a:cubicBezTo>
                  <a:cubicBezTo>
                    <a:pt x="74" y="121"/>
                    <a:pt x="78" y="119"/>
                    <a:pt x="82" y="118"/>
                  </a:cubicBezTo>
                  <a:cubicBezTo>
                    <a:pt x="87" y="117"/>
                    <a:pt x="92" y="117"/>
                    <a:pt x="96" y="115"/>
                  </a:cubicBezTo>
                  <a:cubicBezTo>
                    <a:pt x="100" y="114"/>
                    <a:pt x="102" y="113"/>
                    <a:pt x="106" y="112"/>
                  </a:cubicBezTo>
                  <a:cubicBezTo>
                    <a:pt x="116" y="111"/>
                    <a:pt x="126" y="110"/>
                    <a:pt x="136" y="108"/>
                  </a:cubicBezTo>
                  <a:cubicBezTo>
                    <a:pt x="131" y="105"/>
                    <a:pt x="124" y="106"/>
                    <a:pt x="118" y="107"/>
                  </a:cubicBezTo>
                  <a:cubicBezTo>
                    <a:pt x="115" y="107"/>
                    <a:pt x="112" y="106"/>
                    <a:pt x="109" y="106"/>
                  </a:cubicBezTo>
                  <a:cubicBezTo>
                    <a:pt x="101" y="107"/>
                    <a:pt x="93" y="107"/>
                    <a:pt x="85" y="106"/>
                  </a:cubicBezTo>
                  <a:cubicBezTo>
                    <a:pt x="78" y="106"/>
                    <a:pt x="72" y="105"/>
                    <a:pt x="66" y="104"/>
                  </a:cubicBezTo>
                  <a:cubicBezTo>
                    <a:pt x="53" y="104"/>
                    <a:pt x="39" y="104"/>
                    <a:pt x="25" y="102"/>
                  </a:cubicBezTo>
                  <a:cubicBezTo>
                    <a:pt x="24" y="106"/>
                    <a:pt x="22" y="110"/>
                    <a:pt x="22" y="114"/>
                  </a:cubicBezTo>
                  <a:cubicBezTo>
                    <a:pt x="23" y="115"/>
                    <a:pt x="24" y="116"/>
                    <a:pt x="26" y="118"/>
                  </a:cubicBezTo>
                  <a:cubicBezTo>
                    <a:pt x="28" y="121"/>
                    <a:pt x="29" y="122"/>
                    <a:pt x="33" y="124"/>
                  </a:cubicBezTo>
                  <a:cubicBezTo>
                    <a:pt x="38" y="127"/>
                    <a:pt x="45" y="131"/>
                    <a:pt x="51" y="134"/>
                  </a:cubicBezTo>
                  <a:cubicBezTo>
                    <a:pt x="57" y="136"/>
                    <a:pt x="63" y="140"/>
                    <a:pt x="68" y="142"/>
                  </a:cubicBezTo>
                  <a:cubicBezTo>
                    <a:pt x="75" y="140"/>
                    <a:pt x="81" y="140"/>
                    <a:pt x="88" y="138"/>
                  </a:cubicBezTo>
                  <a:cubicBezTo>
                    <a:pt x="96" y="136"/>
                    <a:pt x="103" y="134"/>
                    <a:pt x="110" y="132"/>
                  </a:cubicBezTo>
                  <a:cubicBezTo>
                    <a:pt x="113" y="132"/>
                    <a:pt x="116" y="132"/>
                    <a:pt x="119" y="131"/>
                  </a:cubicBezTo>
                  <a:cubicBezTo>
                    <a:pt x="121" y="131"/>
                    <a:pt x="123" y="130"/>
                    <a:pt x="125" y="129"/>
                  </a:cubicBezTo>
                  <a:cubicBezTo>
                    <a:pt x="127" y="129"/>
                    <a:pt x="129" y="128"/>
                    <a:pt x="131" y="128"/>
                  </a:cubicBezTo>
                  <a:cubicBezTo>
                    <a:pt x="135" y="127"/>
                    <a:pt x="140" y="125"/>
                    <a:pt x="144" y="124"/>
                  </a:cubicBezTo>
                  <a:close/>
                  <a:moveTo>
                    <a:pt x="132" y="121"/>
                  </a:moveTo>
                  <a:cubicBezTo>
                    <a:pt x="132" y="120"/>
                    <a:pt x="133" y="119"/>
                    <a:pt x="134" y="118"/>
                  </a:cubicBezTo>
                  <a:cubicBezTo>
                    <a:pt x="134" y="116"/>
                    <a:pt x="133" y="113"/>
                    <a:pt x="133" y="112"/>
                  </a:cubicBezTo>
                  <a:cubicBezTo>
                    <a:pt x="125" y="112"/>
                    <a:pt x="117" y="113"/>
                    <a:pt x="109" y="114"/>
                  </a:cubicBezTo>
                  <a:cubicBezTo>
                    <a:pt x="107" y="115"/>
                    <a:pt x="104" y="115"/>
                    <a:pt x="102" y="116"/>
                  </a:cubicBezTo>
                  <a:cubicBezTo>
                    <a:pt x="101" y="116"/>
                    <a:pt x="99" y="117"/>
                    <a:pt x="98" y="118"/>
                  </a:cubicBezTo>
                  <a:cubicBezTo>
                    <a:pt x="94" y="119"/>
                    <a:pt x="87" y="120"/>
                    <a:pt x="82" y="121"/>
                  </a:cubicBezTo>
                  <a:cubicBezTo>
                    <a:pt x="78" y="122"/>
                    <a:pt x="74" y="125"/>
                    <a:pt x="68" y="124"/>
                  </a:cubicBezTo>
                  <a:cubicBezTo>
                    <a:pt x="66" y="124"/>
                    <a:pt x="64" y="122"/>
                    <a:pt x="62" y="121"/>
                  </a:cubicBezTo>
                  <a:cubicBezTo>
                    <a:pt x="60" y="120"/>
                    <a:pt x="57" y="119"/>
                    <a:pt x="55" y="118"/>
                  </a:cubicBezTo>
                  <a:cubicBezTo>
                    <a:pt x="53" y="117"/>
                    <a:pt x="50" y="116"/>
                    <a:pt x="48" y="115"/>
                  </a:cubicBezTo>
                  <a:cubicBezTo>
                    <a:pt x="47" y="115"/>
                    <a:pt x="47" y="114"/>
                    <a:pt x="46" y="113"/>
                  </a:cubicBezTo>
                  <a:cubicBezTo>
                    <a:pt x="45" y="113"/>
                    <a:pt x="43" y="113"/>
                    <a:pt x="42" y="112"/>
                  </a:cubicBezTo>
                  <a:cubicBezTo>
                    <a:pt x="39" y="111"/>
                    <a:pt x="36" y="108"/>
                    <a:pt x="32" y="108"/>
                  </a:cubicBezTo>
                  <a:cubicBezTo>
                    <a:pt x="31" y="109"/>
                    <a:pt x="31" y="110"/>
                    <a:pt x="31" y="112"/>
                  </a:cubicBezTo>
                  <a:cubicBezTo>
                    <a:pt x="39" y="116"/>
                    <a:pt x="45" y="122"/>
                    <a:pt x="54" y="125"/>
                  </a:cubicBezTo>
                  <a:cubicBezTo>
                    <a:pt x="55" y="127"/>
                    <a:pt x="57" y="128"/>
                    <a:pt x="59" y="129"/>
                  </a:cubicBezTo>
                  <a:cubicBezTo>
                    <a:pt x="62" y="131"/>
                    <a:pt x="64" y="133"/>
                    <a:pt x="66" y="133"/>
                  </a:cubicBezTo>
                  <a:cubicBezTo>
                    <a:pt x="72" y="134"/>
                    <a:pt x="77" y="134"/>
                    <a:pt x="82" y="134"/>
                  </a:cubicBezTo>
                  <a:cubicBezTo>
                    <a:pt x="83" y="134"/>
                    <a:pt x="84" y="134"/>
                    <a:pt x="85" y="134"/>
                  </a:cubicBezTo>
                  <a:cubicBezTo>
                    <a:pt x="89" y="133"/>
                    <a:pt x="93" y="132"/>
                    <a:pt x="97" y="131"/>
                  </a:cubicBezTo>
                  <a:cubicBezTo>
                    <a:pt x="99" y="131"/>
                    <a:pt x="101" y="130"/>
                    <a:pt x="104" y="129"/>
                  </a:cubicBezTo>
                  <a:cubicBezTo>
                    <a:pt x="108" y="128"/>
                    <a:pt x="111" y="126"/>
                    <a:pt x="115" y="125"/>
                  </a:cubicBezTo>
                  <a:cubicBezTo>
                    <a:pt x="121" y="124"/>
                    <a:pt x="126" y="123"/>
                    <a:pt x="132" y="121"/>
                  </a:cubicBezTo>
                  <a:close/>
                  <a:moveTo>
                    <a:pt x="40" y="132"/>
                  </a:moveTo>
                  <a:cubicBezTo>
                    <a:pt x="41" y="132"/>
                    <a:pt x="41" y="132"/>
                    <a:pt x="41" y="132"/>
                  </a:cubicBezTo>
                  <a:cubicBezTo>
                    <a:pt x="38" y="130"/>
                    <a:pt x="33" y="128"/>
                    <a:pt x="29" y="125"/>
                  </a:cubicBezTo>
                  <a:cubicBezTo>
                    <a:pt x="27" y="123"/>
                    <a:pt x="24" y="119"/>
                    <a:pt x="21" y="118"/>
                  </a:cubicBezTo>
                  <a:cubicBezTo>
                    <a:pt x="18" y="118"/>
                    <a:pt x="13" y="122"/>
                    <a:pt x="11" y="124"/>
                  </a:cubicBezTo>
                  <a:cubicBezTo>
                    <a:pt x="15" y="126"/>
                    <a:pt x="19" y="127"/>
                    <a:pt x="22" y="130"/>
                  </a:cubicBezTo>
                  <a:cubicBezTo>
                    <a:pt x="29" y="131"/>
                    <a:pt x="34" y="132"/>
                    <a:pt x="40" y="132"/>
                  </a:cubicBezTo>
                  <a:close/>
                  <a:moveTo>
                    <a:pt x="147" y="84"/>
                  </a:moveTo>
                  <a:cubicBezTo>
                    <a:pt x="139" y="85"/>
                    <a:pt x="132" y="85"/>
                    <a:pt x="124" y="86"/>
                  </a:cubicBezTo>
                  <a:cubicBezTo>
                    <a:pt x="113" y="86"/>
                    <a:pt x="103" y="88"/>
                    <a:pt x="92" y="90"/>
                  </a:cubicBezTo>
                  <a:cubicBezTo>
                    <a:pt x="87" y="90"/>
                    <a:pt x="83" y="92"/>
                    <a:pt x="77" y="92"/>
                  </a:cubicBezTo>
                  <a:cubicBezTo>
                    <a:pt x="69" y="92"/>
                    <a:pt x="61" y="90"/>
                    <a:pt x="55" y="86"/>
                  </a:cubicBezTo>
                  <a:cubicBezTo>
                    <a:pt x="52" y="87"/>
                    <a:pt x="49" y="86"/>
                    <a:pt x="46" y="85"/>
                  </a:cubicBezTo>
                  <a:cubicBezTo>
                    <a:pt x="40" y="84"/>
                    <a:pt x="34" y="85"/>
                    <a:pt x="27" y="84"/>
                  </a:cubicBezTo>
                  <a:cubicBezTo>
                    <a:pt x="26" y="89"/>
                    <a:pt x="26" y="95"/>
                    <a:pt x="26" y="100"/>
                  </a:cubicBezTo>
                  <a:cubicBezTo>
                    <a:pt x="35" y="100"/>
                    <a:pt x="44" y="102"/>
                    <a:pt x="53" y="102"/>
                  </a:cubicBezTo>
                  <a:cubicBezTo>
                    <a:pt x="58" y="102"/>
                    <a:pt x="63" y="102"/>
                    <a:pt x="69" y="102"/>
                  </a:cubicBezTo>
                  <a:cubicBezTo>
                    <a:pt x="73" y="103"/>
                    <a:pt x="78" y="104"/>
                    <a:pt x="84" y="104"/>
                  </a:cubicBezTo>
                  <a:cubicBezTo>
                    <a:pt x="88" y="104"/>
                    <a:pt x="92" y="104"/>
                    <a:pt x="96" y="104"/>
                  </a:cubicBezTo>
                  <a:cubicBezTo>
                    <a:pt x="105" y="104"/>
                    <a:pt x="114" y="104"/>
                    <a:pt x="121" y="103"/>
                  </a:cubicBezTo>
                  <a:cubicBezTo>
                    <a:pt x="125" y="103"/>
                    <a:pt x="128" y="104"/>
                    <a:pt x="132" y="104"/>
                  </a:cubicBezTo>
                  <a:cubicBezTo>
                    <a:pt x="136" y="105"/>
                    <a:pt x="139" y="104"/>
                    <a:pt x="143" y="105"/>
                  </a:cubicBezTo>
                  <a:cubicBezTo>
                    <a:pt x="147" y="105"/>
                    <a:pt x="152" y="105"/>
                    <a:pt x="153" y="100"/>
                  </a:cubicBezTo>
                  <a:cubicBezTo>
                    <a:pt x="153" y="96"/>
                    <a:pt x="152" y="90"/>
                    <a:pt x="150" y="88"/>
                  </a:cubicBezTo>
                  <a:cubicBezTo>
                    <a:pt x="149" y="87"/>
                    <a:pt x="146" y="86"/>
                    <a:pt x="147" y="84"/>
                  </a:cubicBezTo>
                  <a:close/>
                  <a:moveTo>
                    <a:pt x="67" y="84"/>
                  </a:moveTo>
                  <a:cubicBezTo>
                    <a:pt x="53" y="80"/>
                    <a:pt x="39" y="73"/>
                    <a:pt x="27" y="67"/>
                  </a:cubicBezTo>
                  <a:cubicBezTo>
                    <a:pt x="26" y="68"/>
                    <a:pt x="26" y="69"/>
                    <a:pt x="25" y="69"/>
                  </a:cubicBezTo>
                  <a:cubicBezTo>
                    <a:pt x="34" y="75"/>
                    <a:pt x="43" y="78"/>
                    <a:pt x="53" y="82"/>
                  </a:cubicBezTo>
                  <a:cubicBezTo>
                    <a:pt x="56" y="84"/>
                    <a:pt x="59" y="86"/>
                    <a:pt x="63" y="87"/>
                  </a:cubicBezTo>
                  <a:cubicBezTo>
                    <a:pt x="65" y="88"/>
                    <a:pt x="67" y="88"/>
                    <a:pt x="70" y="88"/>
                  </a:cubicBezTo>
                  <a:cubicBezTo>
                    <a:pt x="82" y="90"/>
                    <a:pt x="95" y="86"/>
                    <a:pt x="106" y="84"/>
                  </a:cubicBezTo>
                  <a:cubicBezTo>
                    <a:pt x="117" y="83"/>
                    <a:pt x="128" y="83"/>
                    <a:pt x="139" y="82"/>
                  </a:cubicBezTo>
                  <a:cubicBezTo>
                    <a:pt x="144" y="82"/>
                    <a:pt x="148" y="80"/>
                    <a:pt x="154" y="80"/>
                  </a:cubicBezTo>
                  <a:cubicBezTo>
                    <a:pt x="156" y="75"/>
                    <a:pt x="158" y="67"/>
                    <a:pt x="155" y="62"/>
                  </a:cubicBezTo>
                  <a:cubicBezTo>
                    <a:pt x="149" y="63"/>
                    <a:pt x="140" y="62"/>
                    <a:pt x="133" y="63"/>
                  </a:cubicBezTo>
                  <a:cubicBezTo>
                    <a:pt x="130" y="63"/>
                    <a:pt x="129" y="65"/>
                    <a:pt x="126" y="66"/>
                  </a:cubicBezTo>
                  <a:cubicBezTo>
                    <a:pt x="122" y="67"/>
                    <a:pt x="118" y="66"/>
                    <a:pt x="114" y="66"/>
                  </a:cubicBezTo>
                  <a:cubicBezTo>
                    <a:pt x="112" y="66"/>
                    <a:pt x="111" y="67"/>
                    <a:pt x="109" y="68"/>
                  </a:cubicBezTo>
                  <a:cubicBezTo>
                    <a:pt x="106" y="68"/>
                    <a:pt x="103" y="67"/>
                    <a:pt x="99" y="68"/>
                  </a:cubicBezTo>
                  <a:cubicBezTo>
                    <a:pt x="95" y="68"/>
                    <a:pt x="90" y="70"/>
                    <a:pt x="86" y="70"/>
                  </a:cubicBezTo>
                  <a:cubicBezTo>
                    <a:pt x="85" y="69"/>
                    <a:pt x="87" y="68"/>
                    <a:pt x="86" y="68"/>
                  </a:cubicBezTo>
                  <a:cubicBezTo>
                    <a:pt x="72" y="65"/>
                    <a:pt x="56" y="61"/>
                    <a:pt x="44" y="57"/>
                  </a:cubicBezTo>
                  <a:cubicBezTo>
                    <a:pt x="42" y="56"/>
                    <a:pt x="39" y="54"/>
                    <a:pt x="38" y="54"/>
                  </a:cubicBezTo>
                  <a:cubicBezTo>
                    <a:pt x="38" y="54"/>
                    <a:pt x="34" y="53"/>
                    <a:pt x="34" y="53"/>
                  </a:cubicBezTo>
                  <a:cubicBezTo>
                    <a:pt x="36" y="54"/>
                    <a:pt x="42" y="56"/>
                    <a:pt x="45" y="57"/>
                  </a:cubicBezTo>
                  <a:cubicBezTo>
                    <a:pt x="47" y="58"/>
                    <a:pt x="48" y="60"/>
                    <a:pt x="50" y="61"/>
                  </a:cubicBezTo>
                  <a:cubicBezTo>
                    <a:pt x="51" y="62"/>
                    <a:pt x="53" y="63"/>
                    <a:pt x="55" y="64"/>
                  </a:cubicBezTo>
                  <a:cubicBezTo>
                    <a:pt x="58" y="65"/>
                    <a:pt x="61" y="66"/>
                    <a:pt x="64" y="68"/>
                  </a:cubicBezTo>
                  <a:cubicBezTo>
                    <a:pt x="69" y="70"/>
                    <a:pt x="71" y="77"/>
                    <a:pt x="67" y="84"/>
                  </a:cubicBezTo>
                  <a:close/>
                  <a:moveTo>
                    <a:pt x="46" y="82"/>
                  </a:moveTo>
                  <a:cubicBezTo>
                    <a:pt x="40" y="80"/>
                    <a:pt x="34" y="77"/>
                    <a:pt x="28" y="75"/>
                  </a:cubicBezTo>
                  <a:cubicBezTo>
                    <a:pt x="27" y="77"/>
                    <a:pt x="28" y="79"/>
                    <a:pt x="27" y="82"/>
                  </a:cubicBezTo>
                  <a:cubicBezTo>
                    <a:pt x="33" y="83"/>
                    <a:pt x="39" y="82"/>
                    <a:pt x="46" y="82"/>
                  </a:cubicBezTo>
                  <a:close/>
                  <a:moveTo>
                    <a:pt x="32" y="54"/>
                  </a:moveTo>
                  <a:cubicBezTo>
                    <a:pt x="31" y="57"/>
                    <a:pt x="31" y="61"/>
                    <a:pt x="31" y="66"/>
                  </a:cubicBezTo>
                  <a:cubicBezTo>
                    <a:pt x="42" y="71"/>
                    <a:pt x="52" y="77"/>
                    <a:pt x="65" y="80"/>
                  </a:cubicBezTo>
                  <a:cubicBezTo>
                    <a:pt x="69" y="73"/>
                    <a:pt x="64" y="71"/>
                    <a:pt x="59" y="69"/>
                  </a:cubicBezTo>
                  <a:cubicBezTo>
                    <a:pt x="56" y="67"/>
                    <a:pt x="51" y="65"/>
                    <a:pt x="48" y="63"/>
                  </a:cubicBezTo>
                  <a:cubicBezTo>
                    <a:pt x="47" y="62"/>
                    <a:pt x="46" y="61"/>
                    <a:pt x="45" y="60"/>
                  </a:cubicBezTo>
                  <a:cubicBezTo>
                    <a:pt x="43" y="59"/>
                    <a:pt x="40" y="59"/>
                    <a:pt x="38" y="57"/>
                  </a:cubicBezTo>
                  <a:cubicBezTo>
                    <a:pt x="36" y="56"/>
                    <a:pt x="34" y="55"/>
                    <a:pt x="32" y="54"/>
                  </a:cubicBezTo>
                  <a:close/>
                  <a:moveTo>
                    <a:pt x="142" y="26"/>
                  </a:moveTo>
                  <a:cubicBezTo>
                    <a:pt x="138" y="27"/>
                    <a:pt x="135" y="30"/>
                    <a:pt x="131" y="31"/>
                  </a:cubicBezTo>
                  <a:cubicBezTo>
                    <a:pt x="128" y="32"/>
                    <a:pt x="124" y="32"/>
                    <a:pt x="122" y="34"/>
                  </a:cubicBezTo>
                  <a:cubicBezTo>
                    <a:pt x="110" y="37"/>
                    <a:pt x="100" y="41"/>
                    <a:pt x="88" y="42"/>
                  </a:cubicBezTo>
                  <a:cubicBezTo>
                    <a:pt x="89" y="38"/>
                    <a:pt x="93" y="39"/>
                    <a:pt x="96" y="38"/>
                  </a:cubicBezTo>
                  <a:cubicBezTo>
                    <a:pt x="99" y="38"/>
                    <a:pt x="101" y="36"/>
                    <a:pt x="104" y="36"/>
                  </a:cubicBezTo>
                  <a:cubicBezTo>
                    <a:pt x="109" y="35"/>
                    <a:pt x="115" y="34"/>
                    <a:pt x="120" y="33"/>
                  </a:cubicBezTo>
                  <a:cubicBezTo>
                    <a:pt x="121" y="32"/>
                    <a:pt x="123" y="30"/>
                    <a:pt x="125" y="30"/>
                  </a:cubicBezTo>
                  <a:cubicBezTo>
                    <a:pt x="126" y="29"/>
                    <a:pt x="128" y="30"/>
                    <a:pt x="129" y="29"/>
                  </a:cubicBezTo>
                  <a:cubicBezTo>
                    <a:pt x="132" y="28"/>
                    <a:pt x="134" y="26"/>
                    <a:pt x="136" y="26"/>
                  </a:cubicBezTo>
                  <a:cubicBezTo>
                    <a:pt x="137" y="25"/>
                    <a:pt x="139" y="25"/>
                    <a:pt x="140" y="24"/>
                  </a:cubicBezTo>
                  <a:cubicBezTo>
                    <a:pt x="139" y="23"/>
                    <a:pt x="137" y="22"/>
                    <a:pt x="135" y="21"/>
                  </a:cubicBezTo>
                  <a:cubicBezTo>
                    <a:pt x="130" y="20"/>
                    <a:pt x="125" y="18"/>
                    <a:pt x="120" y="17"/>
                  </a:cubicBezTo>
                  <a:cubicBezTo>
                    <a:pt x="111" y="14"/>
                    <a:pt x="104" y="12"/>
                    <a:pt x="96" y="7"/>
                  </a:cubicBezTo>
                  <a:cubicBezTo>
                    <a:pt x="94" y="7"/>
                    <a:pt x="89" y="3"/>
                    <a:pt x="87" y="3"/>
                  </a:cubicBezTo>
                  <a:cubicBezTo>
                    <a:pt x="85" y="2"/>
                    <a:pt x="83" y="4"/>
                    <a:pt x="80" y="5"/>
                  </a:cubicBezTo>
                  <a:cubicBezTo>
                    <a:pt x="78" y="5"/>
                    <a:pt x="76" y="6"/>
                    <a:pt x="75" y="7"/>
                  </a:cubicBezTo>
                  <a:cubicBezTo>
                    <a:pt x="73" y="7"/>
                    <a:pt x="72" y="9"/>
                    <a:pt x="70" y="9"/>
                  </a:cubicBezTo>
                  <a:cubicBezTo>
                    <a:pt x="69" y="10"/>
                    <a:pt x="67" y="10"/>
                    <a:pt x="65" y="11"/>
                  </a:cubicBezTo>
                  <a:cubicBezTo>
                    <a:pt x="64" y="11"/>
                    <a:pt x="63" y="13"/>
                    <a:pt x="61" y="13"/>
                  </a:cubicBezTo>
                  <a:cubicBezTo>
                    <a:pt x="60" y="13"/>
                    <a:pt x="58" y="13"/>
                    <a:pt x="57" y="14"/>
                  </a:cubicBezTo>
                  <a:cubicBezTo>
                    <a:pt x="56" y="14"/>
                    <a:pt x="55" y="16"/>
                    <a:pt x="53" y="16"/>
                  </a:cubicBezTo>
                  <a:cubicBezTo>
                    <a:pt x="48" y="18"/>
                    <a:pt x="43" y="20"/>
                    <a:pt x="38" y="22"/>
                  </a:cubicBezTo>
                  <a:cubicBezTo>
                    <a:pt x="49" y="25"/>
                    <a:pt x="60" y="31"/>
                    <a:pt x="71" y="35"/>
                  </a:cubicBezTo>
                  <a:cubicBezTo>
                    <a:pt x="77" y="37"/>
                    <a:pt x="82" y="37"/>
                    <a:pt x="86" y="41"/>
                  </a:cubicBezTo>
                  <a:cubicBezTo>
                    <a:pt x="86" y="48"/>
                    <a:pt x="86" y="53"/>
                    <a:pt x="84" y="58"/>
                  </a:cubicBezTo>
                  <a:cubicBezTo>
                    <a:pt x="80" y="60"/>
                    <a:pt x="74" y="58"/>
                    <a:pt x="68" y="57"/>
                  </a:cubicBezTo>
                  <a:cubicBezTo>
                    <a:pt x="60" y="55"/>
                    <a:pt x="52" y="53"/>
                    <a:pt x="45" y="50"/>
                  </a:cubicBezTo>
                  <a:cubicBezTo>
                    <a:pt x="39" y="48"/>
                    <a:pt x="35" y="45"/>
                    <a:pt x="29" y="44"/>
                  </a:cubicBezTo>
                  <a:cubicBezTo>
                    <a:pt x="28" y="48"/>
                    <a:pt x="31" y="48"/>
                    <a:pt x="34" y="49"/>
                  </a:cubicBezTo>
                  <a:cubicBezTo>
                    <a:pt x="38" y="51"/>
                    <a:pt x="40" y="53"/>
                    <a:pt x="44" y="54"/>
                  </a:cubicBezTo>
                  <a:cubicBezTo>
                    <a:pt x="46" y="55"/>
                    <a:pt x="48" y="55"/>
                    <a:pt x="50" y="55"/>
                  </a:cubicBezTo>
                  <a:cubicBezTo>
                    <a:pt x="53" y="57"/>
                    <a:pt x="57" y="59"/>
                    <a:pt x="60" y="59"/>
                  </a:cubicBezTo>
                  <a:cubicBezTo>
                    <a:pt x="61" y="59"/>
                    <a:pt x="61" y="58"/>
                    <a:pt x="61" y="58"/>
                  </a:cubicBezTo>
                  <a:cubicBezTo>
                    <a:pt x="62" y="58"/>
                    <a:pt x="61" y="59"/>
                    <a:pt x="62" y="60"/>
                  </a:cubicBezTo>
                  <a:cubicBezTo>
                    <a:pt x="67" y="61"/>
                    <a:pt x="72" y="62"/>
                    <a:pt x="78" y="63"/>
                  </a:cubicBezTo>
                  <a:cubicBezTo>
                    <a:pt x="79" y="63"/>
                    <a:pt x="78" y="61"/>
                    <a:pt x="79" y="61"/>
                  </a:cubicBezTo>
                  <a:cubicBezTo>
                    <a:pt x="79" y="61"/>
                    <a:pt x="79" y="63"/>
                    <a:pt x="79" y="63"/>
                  </a:cubicBezTo>
                  <a:cubicBezTo>
                    <a:pt x="83" y="64"/>
                    <a:pt x="87" y="66"/>
                    <a:pt x="93" y="66"/>
                  </a:cubicBezTo>
                  <a:cubicBezTo>
                    <a:pt x="95" y="66"/>
                    <a:pt x="99" y="64"/>
                    <a:pt x="101" y="63"/>
                  </a:cubicBezTo>
                  <a:cubicBezTo>
                    <a:pt x="102" y="63"/>
                    <a:pt x="103" y="63"/>
                    <a:pt x="104" y="62"/>
                  </a:cubicBezTo>
                  <a:cubicBezTo>
                    <a:pt x="105" y="62"/>
                    <a:pt x="106" y="61"/>
                    <a:pt x="107" y="61"/>
                  </a:cubicBezTo>
                  <a:cubicBezTo>
                    <a:pt x="108" y="60"/>
                    <a:pt x="109" y="61"/>
                    <a:pt x="111" y="60"/>
                  </a:cubicBezTo>
                  <a:cubicBezTo>
                    <a:pt x="112" y="60"/>
                    <a:pt x="113" y="59"/>
                    <a:pt x="114" y="58"/>
                  </a:cubicBezTo>
                  <a:cubicBezTo>
                    <a:pt x="116" y="58"/>
                    <a:pt x="119" y="58"/>
                    <a:pt x="120" y="57"/>
                  </a:cubicBezTo>
                  <a:cubicBezTo>
                    <a:pt x="122" y="57"/>
                    <a:pt x="123" y="56"/>
                    <a:pt x="124" y="55"/>
                  </a:cubicBezTo>
                  <a:cubicBezTo>
                    <a:pt x="125" y="55"/>
                    <a:pt x="127" y="55"/>
                    <a:pt x="128" y="54"/>
                  </a:cubicBezTo>
                  <a:cubicBezTo>
                    <a:pt x="129" y="54"/>
                    <a:pt x="130" y="53"/>
                    <a:pt x="131" y="52"/>
                  </a:cubicBezTo>
                  <a:cubicBezTo>
                    <a:pt x="133" y="51"/>
                    <a:pt x="137" y="50"/>
                    <a:pt x="138" y="48"/>
                  </a:cubicBezTo>
                  <a:cubicBezTo>
                    <a:pt x="139" y="47"/>
                    <a:pt x="139" y="45"/>
                    <a:pt x="139" y="44"/>
                  </a:cubicBezTo>
                  <a:cubicBezTo>
                    <a:pt x="141" y="39"/>
                    <a:pt x="144" y="33"/>
                    <a:pt x="142" y="26"/>
                  </a:cubicBezTo>
                  <a:close/>
                  <a:moveTo>
                    <a:pt x="107" y="65"/>
                  </a:moveTo>
                  <a:cubicBezTo>
                    <a:pt x="109" y="65"/>
                    <a:pt x="111" y="64"/>
                    <a:pt x="113" y="64"/>
                  </a:cubicBezTo>
                  <a:cubicBezTo>
                    <a:pt x="116" y="64"/>
                    <a:pt x="118" y="64"/>
                    <a:pt x="120" y="64"/>
                  </a:cubicBezTo>
                  <a:cubicBezTo>
                    <a:pt x="124" y="63"/>
                    <a:pt x="127" y="61"/>
                    <a:pt x="131" y="61"/>
                  </a:cubicBezTo>
                  <a:cubicBezTo>
                    <a:pt x="138" y="60"/>
                    <a:pt x="145" y="61"/>
                    <a:pt x="152" y="59"/>
                  </a:cubicBezTo>
                  <a:cubicBezTo>
                    <a:pt x="149" y="56"/>
                    <a:pt x="144" y="55"/>
                    <a:pt x="140" y="52"/>
                  </a:cubicBezTo>
                  <a:cubicBezTo>
                    <a:pt x="137" y="53"/>
                    <a:pt x="134" y="56"/>
                    <a:pt x="131" y="57"/>
                  </a:cubicBezTo>
                  <a:cubicBezTo>
                    <a:pt x="129" y="58"/>
                    <a:pt x="128" y="57"/>
                    <a:pt x="127" y="58"/>
                  </a:cubicBezTo>
                  <a:cubicBezTo>
                    <a:pt x="125" y="58"/>
                    <a:pt x="124" y="60"/>
                    <a:pt x="123" y="60"/>
                  </a:cubicBezTo>
                  <a:cubicBezTo>
                    <a:pt x="121" y="61"/>
                    <a:pt x="119" y="61"/>
                    <a:pt x="117" y="61"/>
                  </a:cubicBezTo>
                  <a:cubicBezTo>
                    <a:pt x="115" y="62"/>
                    <a:pt x="113" y="64"/>
                    <a:pt x="109" y="63"/>
                  </a:cubicBezTo>
                  <a:cubicBezTo>
                    <a:pt x="109" y="64"/>
                    <a:pt x="108" y="65"/>
                    <a:pt x="107" y="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10701" y="4329427"/>
            <a:ext cx="774608" cy="744672"/>
            <a:chOff x="-863" y="4283208"/>
            <a:chExt cx="802870" cy="771842"/>
          </a:xfrm>
        </p:grpSpPr>
        <p:grpSp>
          <p:nvGrpSpPr>
            <p:cNvPr id="57" name="Group 56"/>
            <p:cNvGrpSpPr/>
            <p:nvPr/>
          </p:nvGrpSpPr>
          <p:grpSpPr>
            <a:xfrm>
              <a:off x="-863" y="4283208"/>
              <a:ext cx="615794" cy="650999"/>
              <a:chOff x="-863" y="4283208"/>
              <a:chExt cx="615794" cy="650999"/>
            </a:xfrm>
            <a:solidFill>
              <a:schemeClr val="accent4"/>
            </a:solidFill>
          </p:grpSpPr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-863" y="4388459"/>
                <a:ext cx="557333" cy="491172"/>
              </a:xfrm>
              <a:custGeom>
                <a:avLst/>
                <a:gdLst>
                  <a:gd name="T0" fmla="*/ 135 w 143"/>
                  <a:gd name="T1" fmla="*/ 112 h 126"/>
                  <a:gd name="T2" fmla="*/ 0 w 143"/>
                  <a:gd name="T3" fmla="*/ 0 h 126"/>
                  <a:gd name="T4" fmla="*/ 0 w 143"/>
                  <a:gd name="T5" fmla="*/ 17 h 126"/>
                  <a:gd name="T6" fmla="*/ 128 w 143"/>
                  <a:gd name="T7" fmla="*/ 123 h 126"/>
                  <a:gd name="T8" fmla="*/ 129 w 143"/>
                  <a:gd name="T9" fmla="*/ 123 h 126"/>
                  <a:gd name="T10" fmla="*/ 129 w 143"/>
                  <a:gd name="T11" fmla="*/ 126 h 126"/>
                  <a:gd name="T12" fmla="*/ 143 w 143"/>
                  <a:gd name="T13" fmla="*/ 125 h 126"/>
                  <a:gd name="T14" fmla="*/ 138 w 143"/>
                  <a:gd name="T15" fmla="*/ 112 h 126"/>
                  <a:gd name="T16" fmla="*/ 136 w 143"/>
                  <a:gd name="T17" fmla="*/ 113 h 126"/>
                  <a:gd name="T18" fmla="*/ 135 w 143"/>
                  <a:gd name="T19" fmla="*/ 1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26">
                    <a:moveTo>
                      <a:pt x="135" y="112"/>
                    </a:moveTo>
                    <a:cubicBezTo>
                      <a:pt x="91" y="78"/>
                      <a:pt x="45" y="39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4" y="55"/>
                      <a:pt x="87" y="91"/>
                      <a:pt x="128" y="123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6" y="113"/>
                      <a:pt x="136" y="113"/>
                      <a:pt x="136" y="113"/>
                    </a:cubicBezTo>
                    <a:lnTo>
                      <a:pt x="135" y="11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-863" y="4283208"/>
                <a:ext cx="615794" cy="506766"/>
              </a:xfrm>
              <a:custGeom>
                <a:avLst/>
                <a:gdLst>
                  <a:gd name="T0" fmla="*/ 155 w 158"/>
                  <a:gd name="T1" fmla="*/ 129 h 130"/>
                  <a:gd name="T2" fmla="*/ 156 w 158"/>
                  <a:gd name="T3" fmla="*/ 130 h 130"/>
                  <a:gd name="T4" fmla="*/ 158 w 158"/>
                  <a:gd name="T5" fmla="*/ 129 h 130"/>
                  <a:gd name="T6" fmla="*/ 0 w 158"/>
                  <a:gd name="T7" fmla="*/ 0 h 130"/>
                  <a:gd name="T8" fmla="*/ 0 w 158"/>
                  <a:gd name="T9" fmla="*/ 1 h 130"/>
                  <a:gd name="T10" fmla="*/ 155 w 158"/>
                  <a:gd name="T11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130">
                    <a:moveTo>
                      <a:pt x="155" y="129"/>
                    </a:moveTo>
                    <a:cubicBezTo>
                      <a:pt x="156" y="130"/>
                      <a:pt x="156" y="130"/>
                      <a:pt x="156" y="130"/>
                    </a:cubicBezTo>
                    <a:cubicBezTo>
                      <a:pt x="158" y="129"/>
                      <a:pt x="158" y="129"/>
                      <a:pt x="158" y="1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2" y="47"/>
                      <a:pt x="105" y="91"/>
                      <a:pt x="155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-863" y="4474220"/>
                <a:ext cx="491076" cy="459987"/>
              </a:xfrm>
              <a:custGeom>
                <a:avLst/>
                <a:gdLst>
                  <a:gd name="T0" fmla="*/ 125 w 126"/>
                  <a:gd name="T1" fmla="*/ 104 h 118"/>
                  <a:gd name="T2" fmla="*/ 0 w 126"/>
                  <a:gd name="T3" fmla="*/ 0 h 118"/>
                  <a:gd name="T4" fmla="*/ 0 w 126"/>
                  <a:gd name="T5" fmla="*/ 19 h 118"/>
                  <a:gd name="T6" fmla="*/ 54 w 126"/>
                  <a:gd name="T7" fmla="*/ 63 h 118"/>
                  <a:gd name="T8" fmla="*/ 126 w 126"/>
                  <a:gd name="T9" fmla="*/ 118 h 118"/>
                  <a:gd name="T10" fmla="*/ 125 w 126"/>
                  <a:gd name="T11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18">
                    <a:moveTo>
                      <a:pt x="125" y="104"/>
                    </a:moveTo>
                    <a:cubicBezTo>
                      <a:pt x="85" y="72"/>
                      <a:pt x="43" y="37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73" y="78"/>
                      <a:pt x="96" y="96"/>
                      <a:pt x="126" y="118"/>
                    </a:cubicBezTo>
                    <a:cubicBezTo>
                      <a:pt x="125" y="113"/>
                      <a:pt x="125" y="105"/>
                      <a:pt x="125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-863" y="4306597"/>
                <a:ext cx="584614" cy="502867"/>
              </a:xfrm>
              <a:custGeom>
                <a:avLst/>
                <a:gdLst>
                  <a:gd name="T0" fmla="*/ 150 w 150"/>
                  <a:gd name="T1" fmla="*/ 124 h 129"/>
                  <a:gd name="T2" fmla="*/ 0 w 150"/>
                  <a:gd name="T3" fmla="*/ 0 h 129"/>
                  <a:gd name="T4" fmla="*/ 0 w 150"/>
                  <a:gd name="T5" fmla="*/ 15 h 129"/>
                  <a:gd name="T6" fmla="*/ 137 w 150"/>
                  <a:gd name="T7" fmla="*/ 129 h 129"/>
                  <a:gd name="T8" fmla="*/ 150 w 150"/>
                  <a:gd name="T9" fmla="*/ 12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29">
                    <a:moveTo>
                      <a:pt x="150" y="124"/>
                    </a:moveTo>
                    <a:cubicBezTo>
                      <a:pt x="102" y="87"/>
                      <a:pt x="50" y="44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6" y="56"/>
                      <a:pt x="92" y="95"/>
                      <a:pt x="137" y="129"/>
                    </a:cubicBezTo>
                    <a:cubicBezTo>
                      <a:pt x="138" y="129"/>
                      <a:pt x="146" y="126"/>
                      <a:pt x="150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-863" y="4287107"/>
              <a:ext cx="802870" cy="767943"/>
              <a:chOff x="-863" y="4287107"/>
              <a:chExt cx="802870" cy="767943"/>
            </a:xfrm>
          </p:grpSpPr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533085" y="4789974"/>
                <a:ext cx="81846" cy="35083"/>
              </a:xfrm>
              <a:custGeom>
                <a:avLst/>
                <a:gdLst>
                  <a:gd name="T0" fmla="*/ 3750 w 78750"/>
                  <a:gd name="T1" fmla="*/ 33750 h 33750"/>
                  <a:gd name="T2" fmla="*/ 78750 w 78750"/>
                  <a:gd name="T3" fmla="*/ 3750 h 33750"/>
                  <a:gd name="T4" fmla="*/ 71250 w 78750"/>
                  <a:gd name="T5" fmla="*/ 0 h 33750"/>
                  <a:gd name="T6" fmla="*/ 0 w 78750"/>
                  <a:gd name="T7" fmla="*/ 26250 h 33750"/>
                  <a:gd name="T8" fmla="*/ 3750 w 78750"/>
                  <a:gd name="T9" fmla="*/ 33750 h 33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750" h="33750">
                    <a:moveTo>
                      <a:pt x="3750" y="33750"/>
                    </a:moveTo>
                    <a:lnTo>
                      <a:pt x="78750" y="3750"/>
                    </a:lnTo>
                    <a:lnTo>
                      <a:pt x="71250" y="0"/>
                    </a:lnTo>
                    <a:lnTo>
                      <a:pt x="0" y="26250"/>
                    </a:lnTo>
                    <a:lnTo>
                      <a:pt x="3750" y="337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-863" y="4287107"/>
                <a:ext cx="607999" cy="541848"/>
              </a:xfrm>
              <a:custGeom>
                <a:avLst/>
                <a:gdLst>
                  <a:gd name="T0" fmla="*/ 0 w 156"/>
                  <a:gd name="T1" fmla="*/ 0 h 139"/>
                  <a:gd name="T2" fmla="*/ 0 w 156"/>
                  <a:gd name="T3" fmla="*/ 5 h 139"/>
                  <a:gd name="T4" fmla="*/ 150 w 156"/>
                  <a:gd name="T5" fmla="*/ 129 h 139"/>
                  <a:gd name="T6" fmla="*/ 137 w 156"/>
                  <a:gd name="T7" fmla="*/ 134 h 139"/>
                  <a:gd name="T8" fmla="*/ 0 w 156"/>
                  <a:gd name="T9" fmla="*/ 20 h 139"/>
                  <a:gd name="T10" fmla="*/ 0 w 156"/>
                  <a:gd name="T11" fmla="*/ 26 h 139"/>
                  <a:gd name="T12" fmla="*/ 135 w 156"/>
                  <a:gd name="T13" fmla="*/ 138 h 139"/>
                  <a:gd name="T14" fmla="*/ 136 w 156"/>
                  <a:gd name="T15" fmla="*/ 139 h 139"/>
                  <a:gd name="T16" fmla="*/ 138 w 156"/>
                  <a:gd name="T17" fmla="*/ 138 h 139"/>
                  <a:gd name="T18" fmla="*/ 137 w 156"/>
                  <a:gd name="T19" fmla="*/ 136 h 139"/>
                  <a:gd name="T20" fmla="*/ 156 w 156"/>
                  <a:gd name="T21" fmla="*/ 129 h 139"/>
                  <a:gd name="T22" fmla="*/ 155 w 156"/>
                  <a:gd name="T23" fmla="*/ 128 h 139"/>
                  <a:gd name="T24" fmla="*/ 0 w 156"/>
                  <a:gd name="T2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39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50" y="49"/>
                      <a:pt x="102" y="92"/>
                      <a:pt x="150" y="129"/>
                    </a:cubicBezTo>
                    <a:cubicBezTo>
                      <a:pt x="146" y="131"/>
                      <a:pt x="138" y="134"/>
                      <a:pt x="137" y="134"/>
                    </a:cubicBezTo>
                    <a:cubicBezTo>
                      <a:pt x="92" y="100"/>
                      <a:pt x="46" y="61"/>
                      <a:pt x="0" y="2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5" y="65"/>
                      <a:pt x="91" y="104"/>
                      <a:pt x="135" y="138"/>
                    </a:cubicBezTo>
                    <a:cubicBezTo>
                      <a:pt x="136" y="139"/>
                      <a:pt x="136" y="139"/>
                      <a:pt x="136" y="139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7" y="136"/>
                      <a:pt x="137" y="136"/>
                      <a:pt x="137" y="136"/>
                    </a:cubicBezTo>
                    <a:cubicBezTo>
                      <a:pt x="156" y="129"/>
                      <a:pt x="156" y="129"/>
                      <a:pt x="156" y="129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05" y="90"/>
                      <a:pt x="52" y="46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-863" y="4552183"/>
                <a:ext cx="506666" cy="417107"/>
              </a:xfrm>
              <a:custGeom>
                <a:avLst/>
                <a:gdLst>
                  <a:gd name="T0" fmla="*/ 130 w 130"/>
                  <a:gd name="T1" fmla="*/ 107 h 107"/>
                  <a:gd name="T2" fmla="*/ 129 w 130"/>
                  <a:gd name="T3" fmla="*/ 84 h 107"/>
                  <a:gd name="T4" fmla="*/ 128 w 130"/>
                  <a:gd name="T5" fmla="*/ 84 h 107"/>
                  <a:gd name="T6" fmla="*/ 128 w 130"/>
                  <a:gd name="T7" fmla="*/ 104 h 107"/>
                  <a:gd name="T8" fmla="*/ 54 w 130"/>
                  <a:gd name="T9" fmla="*/ 43 h 107"/>
                  <a:gd name="T10" fmla="*/ 0 w 130"/>
                  <a:gd name="T11" fmla="*/ 0 h 107"/>
                  <a:gd name="T12" fmla="*/ 0 w 130"/>
                  <a:gd name="T13" fmla="*/ 5 h 107"/>
                  <a:gd name="T14" fmla="*/ 127 w 130"/>
                  <a:gd name="T15" fmla="*/ 104 h 107"/>
                  <a:gd name="T16" fmla="*/ 130 w 130"/>
                  <a:gd name="T1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07">
                    <a:moveTo>
                      <a:pt x="130" y="107"/>
                    </a:moveTo>
                    <a:cubicBezTo>
                      <a:pt x="129" y="84"/>
                      <a:pt x="129" y="84"/>
                      <a:pt x="129" y="84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28" y="104"/>
                      <a:pt x="128" y="104"/>
                      <a:pt x="128" y="104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30" y="25"/>
                      <a:pt x="13" y="11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5" y="26"/>
                      <a:pt x="61" y="54"/>
                      <a:pt x="127" y="104"/>
                    </a:cubicBezTo>
                    <a:lnTo>
                      <a:pt x="130" y="10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-863" y="4454728"/>
                <a:ext cx="502768" cy="502867"/>
              </a:xfrm>
              <a:custGeom>
                <a:avLst/>
                <a:gdLst>
                  <a:gd name="T0" fmla="*/ 128 w 129"/>
                  <a:gd name="T1" fmla="*/ 106 h 129"/>
                  <a:gd name="T2" fmla="*/ 0 w 129"/>
                  <a:gd name="T3" fmla="*/ 0 h 129"/>
                  <a:gd name="T4" fmla="*/ 0 w 129"/>
                  <a:gd name="T5" fmla="*/ 5 h 129"/>
                  <a:gd name="T6" fmla="*/ 125 w 129"/>
                  <a:gd name="T7" fmla="*/ 109 h 129"/>
                  <a:gd name="T8" fmla="*/ 126 w 129"/>
                  <a:gd name="T9" fmla="*/ 123 h 129"/>
                  <a:gd name="T10" fmla="*/ 54 w 129"/>
                  <a:gd name="T11" fmla="*/ 68 h 129"/>
                  <a:gd name="T12" fmla="*/ 128 w 129"/>
                  <a:gd name="T13" fmla="*/ 129 h 129"/>
                  <a:gd name="T14" fmla="*/ 128 w 129"/>
                  <a:gd name="T15" fmla="*/ 109 h 129"/>
                  <a:gd name="T16" fmla="*/ 129 w 129"/>
                  <a:gd name="T17" fmla="*/ 109 h 129"/>
                  <a:gd name="T18" fmla="*/ 129 w 129"/>
                  <a:gd name="T19" fmla="*/ 106 h 129"/>
                  <a:gd name="T20" fmla="*/ 128 w 129"/>
                  <a:gd name="T21" fmla="*/ 10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129">
                    <a:moveTo>
                      <a:pt x="128" y="106"/>
                    </a:moveTo>
                    <a:cubicBezTo>
                      <a:pt x="87" y="74"/>
                      <a:pt x="44" y="38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3" y="42"/>
                      <a:pt x="85" y="77"/>
                      <a:pt x="125" y="109"/>
                    </a:cubicBezTo>
                    <a:cubicBezTo>
                      <a:pt x="125" y="110"/>
                      <a:pt x="125" y="118"/>
                      <a:pt x="126" y="123"/>
                    </a:cubicBezTo>
                    <a:cubicBezTo>
                      <a:pt x="96" y="101"/>
                      <a:pt x="73" y="83"/>
                      <a:pt x="54" y="68"/>
                    </a:cubicBezTo>
                    <a:cubicBezTo>
                      <a:pt x="128" y="129"/>
                      <a:pt x="128" y="129"/>
                      <a:pt x="128" y="12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9" y="109"/>
                      <a:pt x="129" y="109"/>
                      <a:pt x="129" y="109"/>
                    </a:cubicBezTo>
                    <a:cubicBezTo>
                      <a:pt x="129" y="106"/>
                      <a:pt x="129" y="106"/>
                      <a:pt x="129" y="106"/>
                    </a:cubicBezTo>
                    <a:lnTo>
                      <a:pt x="128" y="1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0"/>
              <p:cNvSpPr>
                <a:spLocks noEditPoints="1"/>
              </p:cNvSpPr>
              <p:nvPr/>
            </p:nvSpPr>
            <p:spPr bwMode="auto">
              <a:xfrm>
                <a:off x="486316" y="4782176"/>
                <a:ext cx="315691" cy="272874"/>
              </a:xfrm>
              <a:custGeom>
                <a:avLst/>
                <a:gdLst>
                  <a:gd name="T0" fmla="*/ 68 w 81"/>
                  <a:gd name="T1" fmla="*/ 53 h 70"/>
                  <a:gd name="T2" fmla="*/ 57 w 81"/>
                  <a:gd name="T3" fmla="*/ 37 h 70"/>
                  <a:gd name="T4" fmla="*/ 30 w 81"/>
                  <a:gd name="T5" fmla="*/ 0 h 70"/>
                  <a:gd name="T6" fmla="*/ 28 w 81"/>
                  <a:gd name="T7" fmla="*/ 1 h 70"/>
                  <a:gd name="T8" fmla="*/ 9 w 81"/>
                  <a:gd name="T9" fmla="*/ 8 h 70"/>
                  <a:gd name="T10" fmla="*/ 9 w 81"/>
                  <a:gd name="T11" fmla="*/ 10 h 70"/>
                  <a:gd name="T12" fmla="*/ 14 w 81"/>
                  <a:gd name="T13" fmla="*/ 22 h 70"/>
                  <a:gd name="T14" fmla="*/ 0 w 81"/>
                  <a:gd name="T15" fmla="*/ 21 h 70"/>
                  <a:gd name="T16" fmla="*/ 0 w 81"/>
                  <a:gd name="T17" fmla="*/ 24 h 70"/>
                  <a:gd name="T18" fmla="*/ 1 w 81"/>
                  <a:gd name="T19" fmla="*/ 45 h 70"/>
                  <a:gd name="T20" fmla="*/ 2 w 81"/>
                  <a:gd name="T21" fmla="*/ 46 h 70"/>
                  <a:gd name="T22" fmla="*/ 75 w 81"/>
                  <a:gd name="T23" fmla="*/ 69 h 70"/>
                  <a:gd name="T24" fmla="*/ 81 w 81"/>
                  <a:gd name="T25" fmla="*/ 70 h 70"/>
                  <a:gd name="T26" fmla="*/ 68 w 81"/>
                  <a:gd name="T27" fmla="*/ 53 h 70"/>
                  <a:gd name="T28" fmla="*/ 41 w 81"/>
                  <a:gd name="T29" fmla="*/ 54 h 70"/>
                  <a:gd name="T30" fmla="*/ 5 w 81"/>
                  <a:gd name="T31" fmla="*/ 42 h 70"/>
                  <a:gd name="T32" fmla="*/ 4 w 81"/>
                  <a:gd name="T33" fmla="*/ 26 h 70"/>
                  <a:gd name="T34" fmla="*/ 21 w 81"/>
                  <a:gd name="T35" fmla="*/ 26 h 70"/>
                  <a:gd name="T36" fmla="*/ 19 w 81"/>
                  <a:gd name="T37" fmla="*/ 23 h 70"/>
                  <a:gd name="T38" fmla="*/ 14 w 81"/>
                  <a:gd name="T39" fmla="*/ 11 h 70"/>
                  <a:gd name="T40" fmla="*/ 28 w 81"/>
                  <a:gd name="T41" fmla="*/ 5 h 70"/>
                  <a:gd name="T42" fmla="*/ 51 w 81"/>
                  <a:gd name="T43" fmla="*/ 36 h 70"/>
                  <a:gd name="T44" fmla="*/ 41 w 81"/>
                  <a:gd name="T45" fmla="*/ 5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70">
                    <a:moveTo>
                      <a:pt x="68" y="53"/>
                    </a:moveTo>
                    <a:cubicBezTo>
                      <a:pt x="57" y="37"/>
                      <a:pt x="57" y="37"/>
                      <a:pt x="57" y="3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3" y="18"/>
                      <a:pt x="14" y="22"/>
                    </a:cubicBezTo>
                    <a:cubicBezTo>
                      <a:pt x="10" y="22"/>
                      <a:pt x="0" y="21"/>
                      <a:pt x="0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9" y="55"/>
                      <a:pt x="53" y="63"/>
                      <a:pt x="75" y="69"/>
                    </a:cubicBezTo>
                    <a:cubicBezTo>
                      <a:pt x="81" y="70"/>
                      <a:pt x="81" y="70"/>
                      <a:pt x="81" y="70"/>
                    </a:cubicBezTo>
                    <a:lnTo>
                      <a:pt x="68" y="53"/>
                    </a:lnTo>
                    <a:close/>
                    <a:moveTo>
                      <a:pt x="41" y="54"/>
                    </a:moveTo>
                    <a:cubicBezTo>
                      <a:pt x="29" y="51"/>
                      <a:pt x="17" y="47"/>
                      <a:pt x="5" y="42"/>
                    </a:cubicBezTo>
                    <a:cubicBezTo>
                      <a:pt x="5" y="40"/>
                      <a:pt x="4" y="29"/>
                      <a:pt x="4" y="26"/>
                    </a:cubicBezTo>
                    <a:cubicBezTo>
                      <a:pt x="7" y="26"/>
                      <a:pt x="21" y="26"/>
                      <a:pt x="21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5" y="14"/>
                      <a:pt x="14" y="11"/>
                    </a:cubicBezTo>
                    <a:cubicBezTo>
                      <a:pt x="17" y="10"/>
                      <a:pt x="26" y="6"/>
                      <a:pt x="28" y="5"/>
                    </a:cubicBezTo>
                    <a:cubicBezTo>
                      <a:pt x="30" y="7"/>
                      <a:pt x="49" y="34"/>
                      <a:pt x="51" y="36"/>
                    </a:cubicBezTo>
                    <a:cubicBezTo>
                      <a:pt x="43" y="42"/>
                      <a:pt x="41" y="50"/>
                      <a:pt x="41" y="5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88" name="Group 2087"/>
          <p:cNvGrpSpPr/>
          <p:nvPr/>
        </p:nvGrpSpPr>
        <p:grpSpPr>
          <a:xfrm>
            <a:off x="106296" y="3138628"/>
            <a:ext cx="384175" cy="388938"/>
            <a:chOff x="185129" y="3161680"/>
            <a:chExt cx="384175" cy="388938"/>
          </a:xfrm>
        </p:grpSpPr>
        <p:grpSp>
          <p:nvGrpSpPr>
            <p:cNvPr id="2086" name="Group 2085"/>
            <p:cNvGrpSpPr/>
            <p:nvPr/>
          </p:nvGrpSpPr>
          <p:grpSpPr>
            <a:xfrm>
              <a:off x="185129" y="3170228"/>
              <a:ext cx="342342" cy="306876"/>
              <a:chOff x="-1353317" y="2546122"/>
              <a:chExt cx="342342" cy="306876"/>
            </a:xfrm>
          </p:grpSpPr>
          <p:sp>
            <p:nvSpPr>
              <p:cNvPr id="63" name="Freeform 55"/>
              <p:cNvSpPr>
                <a:spLocks/>
              </p:cNvSpPr>
              <p:nvPr/>
            </p:nvSpPr>
            <p:spPr bwMode="auto">
              <a:xfrm>
                <a:off x="-1209892" y="2546122"/>
                <a:ext cx="198917" cy="209428"/>
              </a:xfrm>
              <a:custGeom>
                <a:avLst/>
                <a:gdLst>
                  <a:gd name="T0" fmla="*/ 137595 w 199127"/>
                  <a:gd name="T1" fmla="*/ 35889 h 209352"/>
                  <a:gd name="T2" fmla="*/ 123921 w 199127"/>
                  <a:gd name="T3" fmla="*/ 25635 h 209352"/>
                  <a:gd name="T4" fmla="*/ 111101 w 199127"/>
                  <a:gd name="T5" fmla="*/ 19654 h 209352"/>
                  <a:gd name="T6" fmla="*/ 96573 w 199127"/>
                  <a:gd name="T7" fmla="*/ 13672 h 209352"/>
                  <a:gd name="T8" fmla="*/ 83753 w 199127"/>
                  <a:gd name="T9" fmla="*/ 6836 h 209352"/>
                  <a:gd name="T10" fmla="*/ 72643 w 199127"/>
                  <a:gd name="T11" fmla="*/ 0 h 209352"/>
                  <a:gd name="T12" fmla="*/ 70934 w 199127"/>
                  <a:gd name="T13" fmla="*/ 855 h 209352"/>
                  <a:gd name="T14" fmla="*/ 70079 w 199127"/>
                  <a:gd name="T15" fmla="*/ 2564 h 209352"/>
                  <a:gd name="T16" fmla="*/ 48714 w 199127"/>
                  <a:gd name="T17" fmla="*/ 35889 h 209352"/>
                  <a:gd name="T18" fmla="*/ 24784 w 199127"/>
                  <a:gd name="T19" fmla="*/ 64942 h 209352"/>
                  <a:gd name="T20" fmla="*/ 0 w 199127"/>
                  <a:gd name="T21" fmla="*/ 91431 h 209352"/>
                  <a:gd name="T22" fmla="*/ 23930 w 199127"/>
                  <a:gd name="T23" fmla="*/ 121339 h 209352"/>
                  <a:gd name="T24" fmla="*/ 50423 w 199127"/>
                  <a:gd name="T25" fmla="*/ 150392 h 209352"/>
                  <a:gd name="T26" fmla="*/ 77771 w 199127"/>
                  <a:gd name="T27" fmla="*/ 179444 h 209352"/>
                  <a:gd name="T28" fmla="*/ 102555 w 199127"/>
                  <a:gd name="T29" fmla="*/ 209352 h 209352"/>
                  <a:gd name="T30" fmla="*/ 114520 w 199127"/>
                  <a:gd name="T31" fmla="*/ 204225 h 209352"/>
                  <a:gd name="T32" fmla="*/ 127339 w 199127"/>
                  <a:gd name="T33" fmla="*/ 199098 h 209352"/>
                  <a:gd name="T34" fmla="*/ 139304 w 199127"/>
                  <a:gd name="T35" fmla="*/ 192262 h 209352"/>
                  <a:gd name="T36" fmla="*/ 150414 w 199127"/>
                  <a:gd name="T37" fmla="*/ 182862 h 209352"/>
                  <a:gd name="T38" fmla="*/ 160669 w 199127"/>
                  <a:gd name="T39" fmla="*/ 170899 h 209352"/>
                  <a:gd name="T40" fmla="*/ 170070 w 199127"/>
                  <a:gd name="T41" fmla="*/ 156373 h 209352"/>
                  <a:gd name="T42" fmla="*/ 178616 w 199127"/>
                  <a:gd name="T43" fmla="*/ 140992 h 209352"/>
                  <a:gd name="T44" fmla="*/ 186308 w 199127"/>
                  <a:gd name="T45" fmla="*/ 124757 h 209352"/>
                  <a:gd name="T46" fmla="*/ 192290 w 199127"/>
                  <a:gd name="T47" fmla="*/ 108521 h 209352"/>
                  <a:gd name="T48" fmla="*/ 196563 w 199127"/>
                  <a:gd name="T49" fmla="*/ 92286 h 209352"/>
                  <a:gd name="T50" fmla="*/ 199127 w 199127"/>
                  <a:gd name="T51" fmla="*/ 76050 h 209352"/>
                  <a:gd name="T52" fmla="*/ 189727 w 199127"/>
                  <a:gd name="T53" fmla="*/ 65796 h 209352"/>
                  <a:gd name="T54" fmla="*/ 178616 w 199127"/>
                  <a:gd name="T55" fmla="*/ 57251 h 209352"/>
                  <a:gd name="T56" fmla="*/ 164942 w 199127"/>
                  <a:gd name="T57" fmla="*/ 49561 h 209352"/>
                  <a:gd name="T58" fmla="*/ 137595 w 199127"/>
                  <a:gd name="T59" fmla="*/ 35889 h 209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9127" h="209352">
                    <a:moveTo>
                      <a:pt x="137595" y="35889"/>
                    </a:moveTo>
                    <a:lnTo>
                      <a:pt x="123921" y="25635"/>
                    </a:lnTo>
                    <a:lnTo>
                      <a:pt x="111101" y="19654"/>
                    </a:lnTo>
                    <a:lnTo>
                      <a:pt x="96573" y="13672"/>
                    </a:lnTo>
                    <a:lnTo>
                      <a:pt x="83753" y="6836"/>
                    </a:lnTo>
                    <a:lnTo>
                      <a:pt x="72643" y="0"/>
                    </a:lnTo>
                    <a:lnTo>
                      <a:pt x="70934" y="855"/>
                    </a:lnTo>
                    <a:lnTo>
                      <a:pt x="70079" y="2564"/>
                    </a:lnTo>
                    <a:lnTo>
                      <a:pt x="48714" y="35889"/>
                    </a:lnTo>
                    <a:lnTo>
                      <a:pt x="24784" y="64942"/>
                    </a:lnTo>
                    <a:lnTo>
                      <a:pt x="0" y="91431"/>
                    </a:lnTo>
                    <a:lnTo>
                      <a:pt x="23930" y="121339"/>
                    </a:lnTo>
                    <a:lnTo>
                      <a:pt x="50423" y="150392"/>
                    </a:lnTo>
                    <a:lnTo>
                      <a:pt x="77771" y="179444"/>
                    </a:lnTo>
                    <a:lnTo>
                      <a:pt x="102555" y="209352"/>
                    </a:lnTo>
                    <a:lnTo>
                      <a:pt x="114520" y="204225"/>
                    </a:lnTo>
                    <a:lnTo>
                      <a:pt x="127339" y="199098"/>
                    </a:lnTo>
                    <a:lnTo>
                      <a:pt x="139304" y="192262"/>
                    </a:lnTo>
                    <a:lnTo>
                      <a:pt x="150414" y="182862"/>
                    </a:lnTo>
                    <a:lnTo>
                      <a:pt x="160669" y="170899"/>
                    </a:lnTo>
                    <a:lnTo>
                      <a:pt x="170070" y="156373"/>
                    </a:lnTo>
                    <a:lnTo>
                      <a:pt x="178616" y="140992"/>
                    </a:lnTo>
                    <a:lnTo>
                      <a:pt x="186308" y="124757"/>
                    </a:lnTo>
                    <a:lnTo>
                      <a:pt x="192290" y="108521"/>
                    </a:lnTo>
                    <a:lnTo>
                      <a:pt x="196563" y="92286"/>
                    </a:lnTo>
                    <a:lnTo>
                      <a:pt x="199127" y="76050"/>
                    </a:lnTo>
                    <a:lnTo>
                      <a:pt x="189727" y="65796"/>
                    </a:lnTo>
                    <a:lnTo>
                      <a:pt x="178616" y="57251"/>
                    </a:lnTo>
                    <a:lnTo>
                      <a:pt x="164942" y="49561"/>
                    </a:lnTo>
                    <a:lnTo>
                      <a:pt x="137595" y="358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93C039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Freeform 56"/>
              <p:cNvSpPr>
                <a:spLocks/>
              </p:cNvSpPr>
              <p:nvPr/>
            </p:nvSpPr>
            <p:spPr bwMode="auto">
              <a:xfrm>
                <a:off x="-1247456" y="2634167"/>
                <a:ext cx="128058" cy="149592"/>
              </a:xfrm>
              <a:custGeom>
                <a:avLst/>
                <a:gdLst>
                  <a:gd name="T0" fmla="*/ 25639 w 128193"/>
                  <a:gd name="T1" fmla="*/ 3418 h 149537"/>
                  <a:gd name="T2" fmla="*/ 17947 w 128193"/>
                  <a:gd name="T3" fmla="*/ 0 h 149537"/>
                  <a:gd name="T4" fmla="*/ 11965 w 128193"/>
                  <a:gd name="T5" fmla="*/ 855 h 149537"/>
                  <a:gd name="T6" fmla="*/ 7692 w 128193"/>
                  <a:gd name="T7" fmla="*/ 3418 h 149537"/>
                  <a:gd name="T8" fmla="*/ 4273 w 128193"/>
                  <a:gd name="T9" fmla="*/ 8545 h 149537"/>
                  <a:gd name="T10" fmla="*/ 1709 w 128193"/>
                  <a:gd name="T11" fmla="*/ 14527 h 149537"/>
                  <a:gd name="T12" fmla="*/ 0 w 128193"/>
                  <a:gd name="T13" fmla="*/ 28199 h 149537"/>
                  <a:gd name="T14" fmla="*/ 855 w 128193"/>
                  <a:gd name="T15" fmla="*/ 34180 h 149537"/>
                  <a:gd name="T16" fmla="*/ 29057 w 128193"/>
                  <a:gd name="T17" fmla="*/ 57252 h 149537"/>
                  <a:gd name="T18" fmla="*/ 53841 w 128193"/>
                  <a:gd name="T19" fmla="*/ 82886 h 149537"/>
                  <a:gd name="T20" fmla="*/ 76916 w 128193"/>
                  <a:gd name="T21" fmla="*/ 109376 h 149537"/>
                  <a:gd name="T22" fmla="*/ 98281 w 128193"/>
                  <a:gd name="T23" fmla="*/ 135865 h 149537"/>
                  <a:gd name="T24" fmla="*/ 105118 w 128193"/>
                  <a:gd name="T25" fmla="*/ 146119 h 149537"/>
                  <a:gd name="T26" fmla="*/ 110246 w 128193"/>
                  <a:gd name="T27" fmla="*/ 149537 h 149537"/>
                  <a:gd name="T28" fmla="*/ 114519 w 128193"/>
                  <a:gd name="T29" fmla="*/ 138429 h 149537"/>
                  <a:gd name="T30" fmla="*/ 120502 w 128193"/>
                  <a:gd name="T31" fmla="*/ 129029 h 149537"/>
                  <a:gd name="T32" fmla="*/ 128193 w 128193"/>
                  <a:gd name="T33" fmla="*/ 121339 h 149537"/>
                  <a:gd name="T34" fmla="*/ 103409 w 128193"/>
                  <a:gd name="T35" fmla="*/ 91431 h 149537"/>
                  <a:gd name="T36" fmla="*/ 50423 w 128193"/>
                  <a:gd name="T37" fmla="*/ 33326 h 149537"/>
                  <a:gd name="T38" fmla="*/ 25639 w 128193"/>
                  <a:gd name="T39" fmla="*/ 3418 h 149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193" h="149537">
                    <a:moveTo>
                      <a:pt x="25639" y="3418"/>
                    </a:moveTo>
                    <a:lnTo>
                      <a:pt x="17947" y="0"/>
                    </a:lnTo>
                    <a:lnTo>
                      <a:pt x="11965" y="855"/>
                    </a:lnTo>
                    <a:lnTo>
                      <a:pt x="7692" y="3418"/>
                    </a:lnTo>
                    <a:lnTo>
                      <a:pt x="4273" y="8545"/>
                    </a:lnTo>
                    <a:lnTo>
                      <a:pt x="1709" y="14527"/>
                    </a:lnTo>
                    <a:lnTo>
                      <a:pt x="0" y="28199"/>
                    </a:lnTo>
                    <a:lnTo>
                      <a:pt x="855" y="34180"/>
                    </a:lnTo>
                    <a:lnTo>
                      <a:pt x="29057" y="57252"/>
                    </a:lnTo>
                    <a:lnTo>
                      <a:pt x="53841" y="82886"/>
                    </a:lnTo>
                    <a:lnTo>
                      <a:pt x="76916" y="109376"/>
                    </a:lnTo>
                    <a:lnTo>
                      <a:pt x="98281" y="135865"/>
                    </a:lnTo>
                    <a:lnTo>
                      <a:pt x="105118" y="146119"/>
                    </a:lnTo>
                    <a:lnTo>
                      <a:pt x="110246" y="149537"/>
                    </a:lnTo>
                    <a:lnTo>
                      <a:pt x="114519" y="138429"/>
                    </a:lnTo>
                    <a:lnTo>
                      <a:pt x="120502" y="129029"/>
                    </a:lnTo>
                    <a:lnTo>
                      <a:pt x="128193" y="121339"/>
                    </a:lnTo>
                    <a:lnTo>
                      <a:pt x="103409" y="91431"/>
                    </a:lnTo>
                    <a:lnTo>
                      <a:pt x="50423" y="33326"/>
                    </a:lnTo>
                    <a:lnTo>
                      <a:pt x="25639" y="3418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93C039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Freeform 57"/>
              <p:cNvSpPr>
                <a:spLocks/>
              </p:cNvSpPr>
              <p:nvPr/>
            </p:nvSpPr>
            <p:spPr bwMode="auto">
              <a:xfrm>
                <a:off x="-1353317" y="2674344"/>
                <a:ext cx="204893" cy="178654"/>
              </a:xfrm>
              <a:custGeom>
                <a:avLst/>
                <a:gdLst>
                  <a:gd name="T0" fmla="*/ 0 w 205109"/>
                  <a:gd name="T1" fmla="*/ 46142 h 178589"/>
                  <a:gd name="T2" fmla="*/ 20511 w 205109"/>
                  <a:gd name="T3" fmla="*/ 80322 h 178589"/>
                  <a:gd name="T4" fmla="*/ 41876 w 205109"/>
                  <a:gd name="T5" fmla="*/ 114502 h 178589"/>
                  <a:gd name="T6" fmla="*/ 66660 w 205109"/>
                  <a:gd name="T7" fmla="*/ 146973 h 178589"/>
                  <a:gd name="T8" fmla="*/ 94008 w 205109"/>
                  <a:gd name="T9" fmla="*/ 178589 h 178589"/>
                  <a:gd name="T10" fmla="*/ 101700 w 205109"/>
                  <a:gd name="T11" fmla="*/ 174317 h 178589"/>
                  <a:gd name="T12" fmla="*/ 110246 w 205109"/>
                  <a:gd name="T13" fmla="*/ 171753 h 178589"/>
                  <a:gd name="T14" fmla="*/ 117938 w 205109"/>
                  <a:gd name="T15" fmla="*/ 168335 h 178589"/>
                  <a:gd name="T16" fmla="*/ 123065 w 205109"/>
                  <a:gd name="T17" fmla="*/ 164063 h 178589"/>
                  <a:gd name="T18" fmla="*/ 128193 w 205109"/>
                  <a:gd name="T19" fmla="*/ 158936 h 178589"/>
                  <a:gd name="T20" fmla="*/ 133321 w 205109"/>
                  <a:gd name="T21" fmla="*/ 154663 h 178589"/>
                  <a:gd name="T22" fmla="*/ 144431 w 205109"/>
                  <a:gd name="T23" fmla="*/ 149537 h 178589"/>
                  <a:gd name="T24" fmla="*/ 156396 w 205109"/>
                  <a:gd name="T25" fmla="*/ 145264 h 178589"/>
                  <a:gd name="T26" fmla="*/ 172633 w 205109"/>
                  <a:gd name="T27" fmla="*/ 135010 h 178589"/>
                  <a:gd name="T28" fmla="*/ 188871 w 205109"/>
                  <a:gd name="T29" fmla="*/ 123902 h 178589"/>
                  <a:gd name="T30" fmla="*/ 205109 w 205109"/>
                  <a:gd name="T31" fmla="*/ 113648 h 178589"/>
                  <a:gd name="T32" fmla="*/ 183744 w 205109"/>
                  <a:gd name="T33" fmla="*/ 82886 h 178589"/>
                  <a:gd name="T34" fmla="*/ 158960 w 205109"/>
                  <a:gd name="T35" fmla="*/ 53833 h 178589"/>
                  <a:gd name="T36" fmla="*/ 131612 w 205109"/>
                  <a:gd name="T37" fmla="*/ 25635 h 178589"/>
                  <a:gd name="T38" fmla="*/ 102554 w 205109"/>
                  <a:gd name="T39" fmla="*/ 0 h 178589"/>
                  <a:gd name="T40" fmla="*/ 88026 w 205109"/>
                  <a:gd name="T41" fmla="*/ 11963 h 178589"/>
                  <a:gd name="T42" fmla="*/ 71788 w 205109"/>
                  <a:gd name="T43" fmla="*/ 22217 h 178589"/>
                  <a:gd name="T44" fmla="*/ 53841 w 205109"/>
                  <a:gd name="T45" fmla="*/ 29053 h 178589"/>
                  <a:gd name="T46" fmla="*/ 35894 w 205109"/>
                  <a:gd name="T47" fmla="*/ 35034 h 178589"/>
                  <a:gd name="T48" fmla="*/ 17947 w 205109"/>
                  <a:gd name="T49" fmla="*/ 40161 h 178589"/>
                  <a:gd name="T50" fmla="*/ 0 w 205109"/>
                  <a:gd name="T51" fmla="*/ 46142 h 178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5109" h="178589">
                    <a:moveTo>
                      <a:pt x="0" y="46142"/>
                    </a:moveTo>
                    <a:lnTo>
                      <a:pt x="20511" y="80322"/>
                    </a:lnTo>
                    <a:lnTo>
                      <a:pt x="41876" y="114502"/>
                    </a:lnTo>
                    <a:lnTo>
                      <a:pt x="66660" y="146973"/>
                    </a:lnTo>
                    <a:lnTo>
                      <a:pt x="94008" y="178589"/>
                    </a:lnTo>
                    <a:lnTo>
                      <a:pt x="101700" y="174317"/>
                    </a:lnTo>
                    <a:lnTo>
                      <a:pt x="110246" y="171753"/>
                    </a:lnTo>
                    <a:lnTo>
                      <a:pt x="117938" y="168335"/>
                    </a:lnTo>
                    <a:lnTo>
                      <a:pt x="123065" y="164063"/>
                    </a:lnTo>
                    <a:lnTo>
                      <a:pt x="128193" y="158936"/>
                    </a:lnTo>
                    <a:lnTo>
                      <a:pt x="133321" y="154663"/>
                    </a:lnTo>
                    <a:lnTo>
                      <a:pt x="144431" y="149537"/>
                    </a:lnTo>
                    <a:lnTo>
                      <a:pt x="156396" y="145264"/>
                    </a:lnTo>
                    <a:lnTo>
                      <a:pt x="172633" y="135010"/>
                    </a:lnTo>
                    <a:lnTo>
                      <a:pt x="188871" y="123902"/>
                    </a:lnTo>
                    <a:lnTo>
                      <a:pt x="205109" y="113648"/>
                    </a:lnTo>
                    <a:lnTo>
                      <a:pt x="183744" y="82886"/>
                    </a:lnTo>
                    <a:lnTo>
                      <a:pt x="158960" y="53833"/>
                    </a:lnTo>
                    <a:lnTo>
                      <a:pt x="131612" y="25635"/>
                    </a:lnTo>
                    <a:lnTo>
                      <a:pt x="102554" y="0"/>
                    </a:lnTo>
                    <a:lnTo>
                      <a:pt x="88026" y="11963"/>
                    </a:lnTo>
                    <a:lnTo>
                      <a:pt x="71788" y="22217"/>
                    </a:lnTo>
                    <a:lnTo>
                      <a:pt x="53841" y="29053"/>
                    </a:lnTo>
                    <a:lnTo>
                      <a:pt x="35894" y="35034"/>
                    </a:lnTo>
                    <a:lnTo>
                      <a:pt x="17947" y="40161"/>
                    </a:lnTo>
                    <a:lnTo>
                      <a:pt x="0" y="46142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93C039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82" name="Freeform 58"/>
            <p:cNvSpPr>
              <a:spLocks noEditPoints="1"/>
            </p:cNvSpPr>
            <p:nvPr/>
          </p:nvSpPr>
          <p:spPr bwMode="auto">
            <a:xfrm>
              <a:off x="186836" y="3161680"/>
              <a:ext cx="382468" cy="388938"/>
            </a:xfrm>
            <a:custGeom>
              <a:avLst/>
              <a:gdLst>
                <a:gd name="T0" fmla="*/ 294845 w 382871"/>
                <a:gd name="T1" fmla="*/ 264894 h 388796"/>
                <a:gd name="T2" fmla="*/ 206819 w 382871"/>
                <a:gd name="T3" fmla="*/ 344362 h 388796"/>
                <a:gd name="T4" fmla="*/ 150414 w 382871"/>
                <a:gd name="T5" fmla="*/ 379397 h 388796"/>
                <a:gd name="T6" fmla="*/ 128193 w 382871"/>
                <a:gd name="T7" fmla="*/ 382815 h 388796"/>
                <a:gd name="T8" fmla="*/ 114519 w 382871"/>
                <a:gd name="T9" fmla="*/ 353762 h 388796"/>
                <a:gd name="T10" fmla="*/ 99991 w 382871"/>
                <a:gd name="T11" fmla="*/ 332399 h 388796"/>
                <a:gd name="T12" fmla="*/ 94863 w 382871"/>
                <a:gd name="T13" fmla="*/ 324709 h 388796"/>
                <a:gd name="T14" fmla="*/ 10255 w 382871"/>
                <a:gd name="T15" fmla="*/ 210206 h 388796"/>
                <a:gd name="T16" fmla="*/ 3418 w 382871"/>
                <a:gd name="T17" fmla="*/ 177735 h 388796"/>
                <a:gd name="T18" fmla="*/ 49568 w 382871"/>
                <a:gd name="T19" fmla="*/ 162355 h 388796"/>
                <a:gd name="T20" fmla="*/ 110246 w 382871"/>
                <a:gd name="T21" fmla="*/ 113648 h 388796"/>
                <a:gd name="T22" fmla="*/ 139303 w 382871"/>
                <a:gd name="T23" fmla="*/ 89722 h 388796"/>
                <a:gd name="T24" fmla="*/ 219638 w 382871"/>
                <a:gd name="T25" fmla="*/ 5127 h 388796"/>
                <a:gd name="T26" fmla="*/ 325611 w 382871"/>
                <a:gd name="T27" fmla="*/ 53834 h 388796"/>
                <a:gd name="T28" fmla="*/ 360651 w 382871"/>
                <a:gd name="T29" fmla="*/ 100831 h 388796"/>
                <a:gd name="T30" fmla="*/ 367488 w 382871"/>
                <a:gd name="T31" fmla="*/ 155519 h 388796"/>
                <a:gd name="T32" fmla="*/ 366633 w 382871"/>
                <a:gd name="T33" fmla="*/ 167482 h 388796"/>
                <a:gd name="T34" fmla="*/ 289717 w 382871"/>
                <a:gd name="T35" fmla="*/ 47852 h 388796"/>
                <a:gd name="T36" fmla="*/ 224766 w 382871"/>
                <a:gd name="T37" fmla="*/ 12818 h 388796"/>
                <a:gd name="T38" fmla="*/ 152123 w 382871"/>
                <a:gd name="T39" fmla="*/ 103394 h 388796"/>
                <a:gd name="T40" fmla="*/ 266642 w 382871"/>
                <a:gd name="T41" fmla="*/ 216188 h 388796"/>
                <a:gd name="T42" fmla="*/ 329030 w 382871"/>
                <a:gd name="T43" fmla="*/ 157228 h 388796"/>
                <a:gd name="T44" fmla="*/ 330739 w 382871"/>
                <a:gd name="T45" fmla="*/ 69214 h 388796"/>
                <a:gd name="T46" fmla="*/ 327320 w 382871"/>
                <a:gd name="T47" fmla="*/ 176027 h 388796"/>
                <a:gd name="T48" fmla="*/ 279462 w 382871"/>
                <a:gd name="T49" fmla="*/ 220460 h 388796"/>
                <a:gd name="T50" fmla="*/ 258951 w 382871"/>
                <a:gd name="T51" fmla="*/ 229860 h 388796"/>
                <a:gd name="T52" fmla="*/ 235876 w 382871"/>
                <a:gd name="T53" fmla="*/ 241823 h 388796"/>
                <a:gd name="T54" fmla="*/ 223911 w 382871"/>
                <a:gd name="T55" fmla="*/ 281984 h 388796"/>
                <a:gd name="T56" fmla="*/ 140158 w 382871"/>
                <a:gd name="T57" fmla="*/ 366579 h 388796"/>
                <a:gd name="T58" fmla="*/ 204255 w 382871"/>
                <a:gd name="T59" fmla="*/ 312746 h 388796"/>
                <a:gd name="T60" fmla="*/ 246986 w 382871"/>
                <a:gd name="T61" fmla="*/ 257204 h 388796"/>
                <a:gd name="T62" fmla="*/ 190581 w 382871"/>
                <a:gd name="T63" fmla="*/ 337526 h 388796"/>
                <a:gd name="T64" fmla="*/ 251259 w 382871"/>
                <a:gd name="T65" fmla="*/ 290529 h 388796"/>
                <a:gd name="T66" fmla="*/ 254677 w 382871"/>
                <a:gd name="T67" fmla="*/ 265749 h 388796"/>
                <a:gd name="T68" fmla="*/ 255532 w 382871"/>
                <a:gd name="T69" fmla="*/ 257204 h 388796"/>
                <a:gd name="T70" fmla="*/ 265788 w 382871"/>
                <a:gd name="T71" fmla="*/ 254640 h 388796"/>
                <a:gd name="T72" fmla="*/ 311937 w 382871"/>
                <a:gd name="T73" fmla="*/ 245241 h 388796"/>
                <a:gd name="T74" fmla="*/ 368342 w 382871"/>
                <a:gd name="T75" fmla="*/ 197389 h 388796"/>
                <a:gd name="T76" fmla="*/ 329030 w 382871"/>
                <a:gd name="T77" fmla="*/ 219606 h 388796"/>
                <a:gd name="T78" fmla="*/ 258951 w 382871"/>
                <a:gd name="T79" fmla="*/ 248659 h 388796"/>
                <a:gd name="T80" fmla="*/ 297409 w 382871"/>
                <a:gd name="T81" fmla="*/ 215333 h 388796"/>
                <a:gd name="T82" fmla="*/ 354668 w 382871"/>
                <a:gd name="T83" fmla="*/ 166627 h 388796"/>
                <a:gd name="T84" fmla="*/ 349541 w 382871"/>
                <a:gd name="T85" fmla="*/ 128175 h 388796"/>
                <a:gd name="T86" fmla="*/ 126484 w 382871"/>
                <a:gd name="T87" fmla="*/ 100831 h 388796"/>
                <a:gd name="T88" fmla="*/ 114519 w 382871"/>
                <a:gd name="T89" fmla="*/ 134156 h 388796"/>
                <a:gd name="T90" fmla="*/ 214510 w 382871"/>
                <a:gd name="T91" fmla="*/ 239259 h 388796"/>
                <a:gd name="T92" fmla="*/ 235021 w 382871"/>
                <a:gd name="T93" fmla="*/ 229005 h 388796"/>
                <a:gd name="T94" fmla="*/ 159814 w 382871"/>
                <a:gd name="T95" fmla="*/ 128175 h 388796"/>
                <a:gd name="T96" fmla="*/ 347831 w 382871"/>
                <a:gd name="T97" fmla="*/ 195680 h 388796"/>
                <a:gd name="T98" fmla="*/ 344413 w 382871"/>
                <a:gd name="T99" fmla="*/ 190553 h 388796"/>
                <a:gd name="T100" fmla="*/ 50423 w 382871"/>
                <a:gd name="T101" fmla="*/ 254640 h 388796"/>
                <a:gd name="T102" fmla="*/ 126484 w 382871"/>
                <a:gd name="T103" fmla="*/ 308473 h 388796"/>
                <a:gd name="T104" fmla="*/ 157251 w 382871"/>
                <a:gd name="T105" fmla="*/ 288820 h 388796"/>
                <a:gd name="T106" fmla="*/ 192290 w 382871"/>
                <a:gd name="T107" fmla="*/ 223024 h 388796"/>
                <a:gd name="T108" fmla="*/ 80334 w 382871"/>
                <a:gd name="T109" fmla="*/ 162355 h 388796"/>
                <a:gd name="T110" fmla="*/ 205964 w 382871"/>
                <a:gd name="T111" fmla="*/ 285402 h 388796"/>
                <a:gd name="T112" fmla="*/ 223056 w 382871"/>
                <a:gd name="T113" fmla="*/ 264040 h 388796"/>
                <a:gd name="T114" fmla="*/ 164942 w 382871"/>
                <a:gd name="T115" fmla="*/ 299074 h 388796"/>
                <a:gd name="T116" fmla="*/ 123920 w 382871"/>
                <a:gd name="T117" fmla="*/ 322145 h 388796"/>
                <a:gd name="T118" fmla="*/ 139303 w 382871"/>
                <a:gd name="T119" fmla="*/ 334963 h 388796"/>
                <a:gd name="T120" fmla="*/ 191435 w 382871"/>
                <a:gd name="T121" fmla="*/ 307619 h 388796"/>
                <a:gd name="T122" fmla="*/ 127339 w 382871"/>
                <a:gd name="T123" fmla="*/ 355471 h 388796"/>
                <a:gd name="T124" fmla="*/ 147850 w 382871"/>
                <a:gd name="T125" fmla="*/ 348635 h 388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2871" h="388796">
                  <a:moveTo>
                    <a:pt x="382871" y="200807"/>
                  </a:moveTo>
                  <a:lnTo>
                    <a:pt x="362360" y="220460"/>
                  </a:lnTo>
                  <a:lnTo>
                    <a:pt x="340994" y="237550"/>
                  </a:lnTo>
                  <a:lnTo>
                    <a:pt x="317920" y="252077"/>
                  </a:lnTo>
                  <a:lnTo>
                    <a:pt x="294845" y="264894"/>
                  </a:lnTo>
                  <a:lnTo>
                    <a:pt x="270061" y="276857"/>
                  </a:lnTo>
                  <a:lnTo>
                    <a:pt x="257241" y="294801"/>
                  </a:lnTo>
                  <a:lnTo>
                    <a:pt x="241858" y="313600"/>
                  </a:lnTo>
                  <a:lnTo>
                    <a:pt x="224766" y="330690"/>
                  </a:lnTo>
                  <a:lnTo>
                    <a:pt x="206819" y="344362"/>
                  </a:lnTo>
                  <a:lnTo>
                    <a:pt x="193999" y="351198"/>
                  </a:lnTo>
                  <a:lnTo>
                    <a:pt x="182035" y="357180"/>
                  </a:lnTo>
                  <a:lnTo>
                    <a:pt x="170924" y="363161"/>
                  </a:lnTo>
                  <a:lnTo>
                    <a:pt x="158105" y="371706"/>
                  </a:lnTo>
                  <a:lnTo>
                    <a:pt x="150414" y="379397"/>
                  </a:lnTo>
                  <a:lnTo>
                    <a:pt x="145286" y="383669"/>
                  </a:lnTo>
                  <a:lnTo>
                    <a:pt x="141013" y="387087"/>
                  </a:lnTo>
                  <a:lnTo>
                    <a:pt x="136740" y="388796"/>
                  </a:lnTo>
                  <a:lnTo>
                    <a:pt x="131612" y="387087"/>
                  </a:lnTo>
                  <a:lnTo>
                    <a:pt x="128193" y="382815"/>
                  </a:lnTo>
                  <a:lnTo>
                    <a:pt x="125629" y="377688"/>
                  </a:lnTo>
                  <a:lnTo>
                    <a:pt x="124775" y="371706"/>
                  </a:lnTo>
                  <a:lnTo>
                    <a:pt x="123920" y="366579"/>
                  </a:lnTo>
                  <a:lnTo>
                    <a:pt x="117938" y="361452"/>
                  </a:lnTo>
                  <a:lnTo>
                    <a:pt x="114519" y="353762"/>
                  </a:lnTo>
                  <a:lnTo>
                    <a:pt x="111101" y="338381"/>
                  </a:lnTo>
                  <a:lnTo>
                    <a:pt x="107682" y="331545"/>
                  </a:lnTo>
                  <a:lnTo>
                    <a:pt x="103409" y="331545"/>
                  </a:lnTo>
                  <a:lnTo>
                    <a:pt x="102555" y="332399"/>
                  </a:lnTo>
                  <a:lnTo>
                    <a:pt x="99991" y="332399"/>
                  </a:lnTo>
                  <a:lnTo>
                    <a:pt x="98282" y="331545"/>
                  </a:lnTo>
                  <a:lnTo>
                    <a:pt x="96572" y="329836"/>
                  </a:lnTo>
                  <a:lnTo>
                    <a:pt x="95718" y="328127"/>
                  </a:lnTo>
                  <a:lnTo>
                    <a:pt x="95718" y="326418"/>
                  </a:lnTo>
                  <a:lnTo>
                    <a:pt x="94863" y="324709"/>
                  </a:lnTo>
                  <a:lnTo>
                    <a:pt x="73497" y="302492"/>
                  </a:lnTo>
                  <a:lnTo>
                    <a:pt x="54696" y="277712"/>
                  </a:lnTo>
                  <a:lnTo>
                    <a:pt x="36749" y="251222"/>
                  </a:lnTo>
                  <a:lnTo>
                    <a:pt x="20511" y="225587"/>
                  </a:lnTo>
                  <a:lnTo>
                    <a:pt x="10255" y="210206"/>
                  </a:lnTo>
                  <a:lnTo>
                    <a:pt x="2564" y="195680"/>
                  </a:lnTo>
                  <a:lnTo>
                    <a:pt x="855" y="190553"/>
                  </a:lnTo>
                  <a:lnTo>
                    <a:pt x="0" y="184571"/>
                  </a:lnTo>
                  <a:lnTo>
                    <a:pt x="1709" y="179444"/>
                  </a:lnTo>
                  <a:lnTo>
                    <a:pt x="3418" y="177735"/>
                  </a:lnTo>
                  <a:lnTo>
                    <a:pt x="4273" y="177735"/>
                  </a:lnTo>
                  <a:lnTo>
                    <a:pt x="5982" y="176027"/>
                  </a:lnTo>
                  <a:lnTo>
                    <a:pt x="5982" y="174318"/>
                  </a:lnTo>
                  <a:lnTo>
                    <a:pt x="28202" y="168336"/>
                  </a:lnTo>
                  <a:lnTo>
                    <a:pt x="49568" y="162355"/>
                  </a:lnTo>
                  <a:lnTo>
                    <a:pt x="70934" y="154664"/>
                  </a:lnTo>
                  <a:lnTo>
                    <a:pt x="91445" y="144410"/>
                  </a:lnTo>
                  <a:lnTo>
                    <a:pt x="110246" y="131593"/>
                  </a:lnTo>
                  <a:lnTo>
                    <a:pt x="109392" y="123048"/>
                  </a:lnTo>
                  <a:lnTo>
                    <a:pt x="110246" y="113648"/>
                  </a:lnTo>
                  <a:lnTo>
                    <a:pt x="112810" y="104249"/>
                  </a:lnTo>
                  <a:lnTo>
                    <a:pt x="117083" y="95704"/>
                  </a:lnTo>
                  <a:lnTo>
                    <a:pt x="123066" y="88868"/>
                  </a:lnTo>
                  <a:lnTo>
                    <a:pt x="129903" y="85450"/>
                  </a:lnTo>
                  <a:lnTo>
                    <a:pt x="139303" y="89722"/>
                  </a:lnTo>
                  <a:lnTo>
                    <a:pt x="146140" y="94849"/>
                  </a:lnTo>
                  <a:lnTo>
                    <a:pt x="171779" y="69214"/>
                  </a:lnTo>
                  <a:lnTo>
                    <a:pt x="194854" y="40162"/>
                  </a:lnTo>
                  <a:lnTo>
                    <a:pt x="216219" y="6836"/>
                  </a:lnTo>
                  <a:lnTo>
                    <a:pt x="219638" y="5127"/>
                  </a:lnTo>
                  <a:lnTo>
                    <a:pt x="224766" y="0"/>
                  </a:lnTo>
                  <a:lnTo>
                    <a:pt x="243567" y="11109"/>
                  </a:lnTo>
                  <a:lnTo>
                    <a:pt x="284589" y="31617"/>
                  </a:lnTo>
                  <a:lnTo>
                    <a:pt x="305955" y="42725"/>
                  </a:lnTo>
                  <a:lnTo>
                    <a:pt x="325611" y="53834"/>
                  </a:lnTo>
                  <a:lnTo>
                    <a:pt x="343558" y="66651"/>
                  </a:lnTo>
                  <a:lnTo>
                    <a:pt x="358087" y="81177"/>
                  </a:lnTo>
                  <a:lnTo>
                    <a:pt x="358941" y="88013"/>
                  </a:lnTo>
                  <a:lnTo>
                    <a:pt x="358941" y="94849"/>
                  </a:lnTo>
                  <a:lnTo>
                    <a:pt x="360651" y="100831"/>
                  </a:lnTo>
                  <a:lnTo>
                    <a:pt x="359796" y="114503"/>
                  </a:lnTo>
                  <a:lnTo>
                    <a:pt x="361505" y="128175"/>
                  </a:lnTo>
                  <a:lnTo>
                    <a:pt x="364924" y="140992"/>
                  </a:lnTo>
                  <a:lnTo>
                    <a:pt x="367488" y="152955"/>
                  </a:lnTo>
                  <a:lnTo>
                    <a:pt x="367488" y="155519"/>
                  </a:lnTo>
                  <a:lnTo>
                    <a:pt x="366633" y="158082"/>
                  </a:lnTo>
                  <a:lnTo>
                    <a:pt x="366633" y="162355"/>
                  </a:lnTo>
                  <a:lnTo>
                    <a:pt x="368342" y="164064"/>
                  </a:lnTo>
                  <a:lnTo>
                    <a:pt x="368342" y="165773"/>
                  </a:lnTo>
                  <a:lnTo>
                    <a:pt x="366633" y="167482"/>
                  </a:lnTo>
                  <a:lnTo>
                    <a:pt x="365778" y="169191"/>
                  </a:lnTo>
                  <a:lnTo>
                    <a:pt x="364924" y="170045"/>
                  </a:lnTo>
                  <a:lnTo>
                    <a:pt x="374325" y="185426"/>
                  </a:lnTo>
                  <a:lnTo>
                    <a:pt x="382871" y="200807"/>
                  </a:lnTo>
                  <a:close/>
                  <a:moveTo>
                    <a:pt x="289717" y="47852"/>
                  </a:moveTo>
                  <a:lnTo>
                    <a:pt x="282025" y="42725"/>
                  </a:lnTo>
                  <a:lnTo>
                    <a:pt x="275188" y="37598"/>
                  </a:lnTo>
                  <a:lnTo>
                    <a:pt x="258096" y="29908"/>
                  </a:lnTo>
                  <a:lnTo>
                    <a:pt x="240149" y="21363"/>
                  </a:lnTo>
                  <a:lnTo>
                    <a:pt x="224766" y="12818"/>
                  </a:lnTo>
                  <a:lnTo>
                    <a:pt x="223911" y="12818"/>
                  </a:lnTo>
                  <a:lnTo>
                    <a:pt x="222202" y="14527"/>
                  </a:lnTo>
                  <a:lnTo>
                    <a:pt x="200836" y="47852"/>
                  </a:lnTo>
                  <a:lnTo>
                    <a:pt x="176907" y="76905"/>
                  </a:lnTo>
                  <a:lnTo>
                    <a:pt x="152123" y="103394"/>
                  </a:lnTo>
                  <a:lnTo>
                    <a:pt x="176052" y="133302"/>
                  </a:lnTo>
                  <a:lnTo>
                    <a:pt x="202545" y="162355"/>
                  </a:lnTo>
                  <a:lnTo>
                    <a:pt x="229893" y="191407"/>
                  </a:lnTo>
                  <a:lnTo>
                    <a:pt x="254677" y="221315"/>
                  </a:lnTo>
                  <a:lnTo>
                    <a:pt x="266642" y="216188"/>
                  </a:lnTo>
                  <a:lnTo>
                    <a:pt x="279462" y="211061"/>
                  </a:lnTo>
                  <a:lnTo>
                    <a:pt x="291426" y="205079"/>
                  </a:lnTo>
                  <a:lnTo>
                    <a:pt x="305100" y="193116"/>
                  </a:lnTo>
                  <a:lnTo>
                    <a:pt x="317920" y="176027"/>
                  </a:lnTo>
                  <a:lnTo>
                    <a:pt x="329030" y="157228"/>
                  </a:lnTo>
                  <a:lnTo>
                    <a:pt x="338430" y="137574"/>
                  </a:lnTo>
                  <a:lnTo>
                    <a:pt x="346122" y="112794"/>
                  </a:lnTo>
                  <a:lnTo>
                    <a:pt x="351250" y="88013"/>
                  </a:lnTo>
                  <a:lnTo>
                    <a:pt x="341849" y="77759"/>
                  </a:lnTo>
                  <a:lnTo>
                    <a:pt x="330739" y="69214"/>
                  </a:lnTo>
                  <a:lnTo>
                    <a:pt x="303391" y="55543"/>
                  </a:lnTo>
                  <a:lnTo>
                    <a:pt x="289717" y="47852"/>
                  </a:lnTo>
                  <a:close/>
                  <a:moveTo>
                    <a:pt x="343558" y="146119"/>
                  </a:moveTo>
                  <a:lnTo>
                    <a:pt x="336721" y="160646"/>
                  </a:lnTo>
                  <a:lnTo>
                    <a:pt x="327320" y="176027"/>
                  </a:lnTo>
                  <a:lnTo>
                    <a:pt x="317920" y="190553"/>
                  </a:lnTo>
                  <a:lnTo>
                    <a:pt x="307664" y="202516"/>
                  </a:lnTo>
                  <a:lnTo>
                    <a:pt x="298263" y="211915"/>
                  </a:lnTo>
                  <a:lnTo>
                    <a:pt x="289717" y="216188"/>
                  </a:lnTo>
                  <a:lnTo>
                    <a:pt x="279462" y="220460"/>
                  </a:lnTo>
                  <a:lnTo>
                    <a:pt x="270915" y="224733"/>
                  </a:lnTo>
                  <a:lnTo>
                    <a:pt x="268351" y="226442"/>
                  </a:lnTo>
                  <a:lnTo>
                    <a:pt x="266642" y="228151"/>
                  </a:lnTo>
                  <a:lnTo>
                    <a:pt x="263224" y="229860"/>
                  </a:lnTo>
                  <a:lnTo>
                    <a:pt x="258951" y="229860"/>
                  </a:lnTo>
                  <a:lnTo>
                    <a:pt x="253823" y="229005"/>
                  </a:lnTo>
                  <a:lnTo>
                    <a:pt x="249550" y="229005"/>
                  </a:lnTo>
                  <a:lnTo>
                    <a:pt x="245277" y="231569"/>
                  </a:lnTo>
                  <a:lnTo>
                    <a:pt x="240149" y="236696"/>
                  </a:lnTo>
                  <a:lnTo>
                    <a:pt x="235876" y="241823"/>
                  </a:lnTo>
                  <a:lnTo>
                    <a:pt x="234167" y="246950"/>
                  </a:lnTo>
                  <a:lnTo>
                    <a:pt x="234167" y="252077"/>
                  </a:lnTo>
                  <a:lnTo>
                    <a:pt x="235876" y="256349"/>
                  </a:lnTo>
                  <a:lnTo>
                    <a:pt x="237585" y="261476"/>
                  </a:lnTo>
                  <a:lnTo>
                    <a:pt x="223911" y="281984"/>
                  </a:lnTo>
                  <a:lnTo>
                    <a:pt x="211092" y="300783"/>
                  </a:lnTo>
                  <a:lnTo>
                    <a:pt x="195709" y="317873"/>
                  </a:lnTo>
                  <a:lnTo>
                    <a:pt x="178616" y="329836"/>
                  </a:lnTo>
                  <a:lnTo>
                    <a:pt x="144431" y="364016"/>
                  </a:lnTo>
                  <a:lnTo>
                    <a:pt x="140158" y="366579"/>
                  </a:lnTo>
                  <a:lnTo>
                    <a:pt x="136740" y="370852"/>
                  </a:lnTo>
                  <a:lnTo>
                    <a:pt x="135885" y="375124"/>
                  </a:lnTo>
                  <a:lnTo>
                    <a:pt x="158960" y="353762"/>
                  </a:lnTo>
                  <a:lnTo>
                    <a:pt x="182035" y="333254"/>
                  </a:lnTo>
                  <a:lnTo>
                    <a:pt x="204255" y="312746"/>
                  </a:lnTo>
                  <a:lnTo>
                    <a:pt x="225620" y="289674"/>
                  </a:lnTo>
                  <a:lnTo>
                    <a:pt x="229893" y="281984"/>
                  </a:lnTo>
                  <a:lnTo>
                    <a:pt x="236730" y="266603"/>
                  </a:lnTo>
                  <a:lnTo>
                    <a:pt x="241858" y="260622"/>
                  </a:lnTo>
                  <a:lnTo>
                    <a:pt x="246986" y="257204"/>
                  </a:lnTo>
                  <a:lnTo>
                    <a:pt x="241858" y="275148"/>
                  </a:lnTo>
                  <a:lnTo>
                    <a:pt x="233312" y="290529"/>
                  </a:lnTo>
                  <a:lnTo>
                    <a:pt x="223911" y="303346"/>
                  </a:lnTo>
                  <a:lnTo>
                    <a:pt x="212801" y="315309"/>
                  </a:lnTo>
                  <a:lnTo>
                    <a:pt x="190581" y="337526"/>
                  </a:lnTo>
                  <a:lnTo>
                    <a:pt x="181180" y="347780"/>
                  </a:lnTo>
                  <a:lnTo>
                    <a:pt x="199982" y="337526"/>
                  </a:lnTo>
                  <a:lnTo>
                    <a:pt x="218783" y="324709"/>
                  </a:lnTo>
                  <a:lnTo>
                    <a:pt x="235876" y="308473"/>
                  </a:lnTo>
                  <a:lnTo>
                    <a:pt x="251259" y="290529"/>
                  </a:lnTo>
                  <a:lnTo>
                    <a:pt x="264078" y="269167"/>
                  </a:lnTo>
                  <a:lnTo>
                    <a:pt x="262369" y="268312"/>
                  </a:lnTo>
                  <a:lnTo>
                    <a:pt x="259805" y="267458"/>
                  </a:lnTo>
                  <a:lnTo>
                    <a:pt x="258096" y="267458"/>
                  </a:lnTo>
                  <a:lnTo>
                    <a:pt x="254677" y="265749"/>
                  </a:lnTo>
                  <a:lnTo>
                    <a:pt x="253823" y="264894"/>
                  </a:lnTo>
                  <a:lnTo>
                    <a:pt x="252968" y="262331"/>
                  </a:lnTo>
                  <a:lnTo>
                    <a:pt x="252968" y="260622"/>
                  </a:lnTo>
                  <a:lnTo>
                    <a:pt x="254677" y="258913"/>
                  </a:lnTo>
                  <a:lnTo>
                    <a:pt x="255532" y="257204"/>
                  </a:lnTo>
                  <a:lnTo>
                    <a:pt x="257241" y="256349"/>
                  </a:lnTo>
                  <a:lnTo>
                    <a:pt x="259805" y="255495"/>
                  </a:lnTo>
                  <a:lnTo>
                    <a:pt x="261514" y="255495"/>
                  </a:lnTo>
                  <a:lnTo>
                    <a:pt x="264078" y="254640"/>
                  </a:lnTo>
                  <a:lnTo>
                    <a:pt x="265788" y="254640"/>
                  </a:lnTo>
                  <a:lnTo>
                    <a:pt x="274334" y="256349"/>
                  </a:lnTo>
                  <a:lnTo>
                    <a:pt x="281171" y="256349"/>
                  </a:lnTo>
                  <a:lnTo>
                    <a:pt x="288008" y="254640"/>
                  </a:lnTo>
                  <a:lnTo>
                    <a:pt x="295699" y="253786"/>
                  </a:lnTo>
                  <a:lnTo>
                    <a:pt x="311937" y="245241"/>
                  </a:lnTo>
                  <a:lnTo>
                    <a:pt x="327320" y="236696"/>
                  </a:lnTo>
                  <a:lnTo>
                    <a:pt x="342704" y="226442"/>
                  </a:lnTo>
                  <a:lnTo>
                    <a:pt x="356378" y="214479"/>
                  </a:lnTo>
                  <a:lnTo>
                    <a:pt x="369197" y="199952"/>
                  </a:lnTo>
                  <a:lnTo>
                    <a:pt x="368342" y="197389"/>
                  </a:lnTo>
                  <a:lnTo>
                    <a:pt x="366633" y="195680"/>
                  </a:lnTo>
                  <a:lnTo>
                    <a:pt x="364924" y="193116"/>
                  </a:lnTo>
                  <a:lnTo>
                    <a:pt x="352959" y="202516"/>
                  </a:lnTo>
                  <a:lnTo>
                    <a:pt x="341849" y="211915"/>
                  </a:lnTo>
                  <a:lnTo>
                    <a:pt x="329030" y="219606"/>
                  </a:lnTo>
                  <a:lnTo>
                    <a:pt x="305955" y="232423"/>
                  </a:lnTo>
                  <a:lnTo>
                    <a:pt x="283735" y="244386"/>
                  </a:lnTo>
                  <a:lnTo>
                    <a:pt x="268351" y="251222"/>
                  </a:lnTo>
                  <a:lnTo>
                    <a:pt x="260660" y="252077"/>
                  </a:lnTo>
                  <a:lnTo>
                    <a:pt x="258951" y="248659"/>
                  </a:lnTo>
                  <a:lnTo>
                    <a:pt x="259805" y="244386"/>
                  </a:lnTo>
                  <a:lnTo>
                    <a:pt x="261514" y="240968"/>
                  </a:lnTo>
                  <a:lnTo>
                    <a:pt x="261514" y="236696"/>
                  </a:lnTo>
                  <a:lnTo>
                    <a:pt x="279462" y="226442"/>
                  </a:lnTo>
                  <a:lnTo>
                    <a:pt x="297409" y="215333"/>
                  </a:lnTo>
                  <a:lnTo>
                    <a:pt x="316210" y="202516"/>
                  </a:lnTo>
                  <a:lnTo>
                    <a:pt x="333303" y="188844"/>
                  </a:lnTo>
                  <a:lnTo>
                    <a:pt x="340994" y="182862"/>
                  </a:lnTo>
                  <a:lnTo>
                    <a:pt x="348686" y="175172"/>
                  </a:lnTo>
                  <a:lnTo>
                    <a:pt x="354668" y="166627"/>
                  </a:lnTo>
                  <a:lnTo>
                    <a:pt x="357232" y="156373"/>
                  </a:lnTo>
                  <a:lnTo>
                    <a:pt x="356378" y="150392"/>
                  </a:lnTo>
                  <a:lnTo>
                    <a:pt x="353814" y="141847"/>
                  </a:lnTo>
                  <a:lnTo>
                    <a:pt x="351250" y="134156"/>
                  </a:lnTo>
                  <a:lnTo>
                    <a:pt x="349541" y="128175"/>
                  </a:lnTo>
                  <a:lnTo>
                    <a:pt x="346122" y="136720"/>
                  </a:lnTo>
                  <a:lnTo>
                    <a:pt x="343558" y="146119"/>
                  </a:lnTo>
                  <a:close/>
                  <a:moveTo>
                    <a:pt x="140158" y="103394"/>
                  </a:moveTo>
                  <a:lnTo>
                    <a:pt x="132466" y="99976"/>
                  </a:lnTo>
                  <a:lnTo>
                    <a:pt x="126484" y="100831"/>
                  </a:lnTo>
                  <a:lnTo>
                    <a:pt x="122211" y="103394"/>
                  </a:lnTo>
                  <a:lnTo>
                    <a:pt x="117938" y="108521"/>
                  </a:lnTo>
                  <a:lnTo>
                    <a:pt x="116229" y="114503"/>
                  </a:lnTo>
                  <a:lnTo>
                    <a:pt x="114519" y="121339"/>
                  </a:lnTo>
                  <a:lnTo>
                    <a:pt x="114519" y="134156"/>
                  </a:lnTo>
                  <a:lnTo>
                    <a:pt x="142722" y="158082"/>
                  </a:lnTo>
                  <a:lnTo>
                    <a:pt x="168361" y="182862"/>
                  </a:lnTo>
                  <a:lnTo>
                    <a:pt x="191435" y="209352"/>
                  </a:lnTo>
                  <a:lnTo>
                    <a:pt x="211946" y="235841"/>
                  </a:lnTo>
                  <a:lnTo>
                    <a:pt x="214510" y="239259"/>
                  </a:lnTo>
                  <a:lnTo>
                    <a:pt x="217074" y="243532"/>
                  </a:lnTo>
                  <a:lnTo>
                    <a:pt x="220493" y="246950"/>
                  </a:lnTo>
                  <a:lnTo>
                    <a:pt x="224766" y="249513"/>
                  </a:lnTo>
                  <a:lnTo>
                    <a:pt x="229039" y="239259"/>
                  </a:lnTo>
                  <a:lnTo>
                    <a:pt x="235021" y="229005"/>
                  </a:lnTo>
                  <a:lnTo>
                    <a:pt x="242713" y="222169"/>
                  </a:lnTo>
                  <a:lnTo>
                    <a:pt x="223056" y="197389"/>
                  </a:lnTo>
                  <a:lnTo>
                    <a:pt x="202545" y="174318"/>
                  </a:lnTo>
                  <a:lnTo>
                    <a:pt x="180325" y="151246"/>
                  </a:lnTo>
                  <a:lnTo>
                    <a:pt x="159814" y="128175"/>
                  </a:lnTo>
                  <a:lnTo>
                    <a:pt x="140158" y="103394"/>
                  </a:lnTo>
                  <a:close/>
                  <a:moveTo>
                    <a:pt x="308519" y="221315"/>
                  </a:moveTo>
                  <a:lnTo>
                    <a:pt x="321338" y="212770"/>
                  </a:lnTo>
                  <a:lnTo>
                    <a:pt x="335012" y="205079"/>
                  </a:lnTo>
                  <a:lnTo>
                    <a:pt x="347831" y="195680"/>
                  </a:lnTo>
                  <a:lnTo>
                    <a:pt x="359796" y="184571"/>
                  </a:lnTo>
                  <a:lnTo>
                    <a:pt x="358941" y="182862"/>
                  </a:lnTo>
                  <a:lnTo>
                    <a:pt x="357232" y="181153"/>
                  </a:lnTo>
                  <a:lnTo>
                    <a:pt x="356378" y="178590"/>
                  </a:lnTo>
                  <a:lnTo>
                    <a:pt x="344413" y="190553"/>
                  </a:lnTo>
                  <a:lnTo>
                    <a:pt x="318774" y="211061"/>
                  </a:lnTo>
                  <a:lnTo>
                    <a:pt x="308519" y="221315"/>
                  </a:lnTo>
                  <a:close/>
                  <a:moveTo>
                    <a:pt x="8546" y="186280"/>
                  </a:moveTo>
                  <a:lnTo>
                    <a:pt x="29057" y="221315"/>
                  </a:lnTo>
                  <a:lnTo>
                    <a:pt x="50423" y="254640"/>
                  </a:lnTo>
                  <a:lnTo>
                    <a:pt x="75207" y="287111"/>
                  </a:lnTo>
                  <a:lnTo>
                    <a:pt x="102555" y="318727"/>
                  </a:lnTo>
                  <a:lnTo>
                    <a:pt x="110246" y="314455"/>
                  </a:lnTo>
                  <a:lnTo>
                    <a:pt x="118792" y="311891"/>
                  </a:lnTo>
                  <a:lnTo>
                    <a:pt x="126484" y="308473"/>
                  </a:lnTo>
                  <a:lnTo>
                    <a:pt x="131612" y="304201"/>
                  </a:lnTo>
                  <a:lnTo>
                    <a:pt x="136740" y="299074"/>
                  </a:lnTo>
                  <a:lnTo>
                    <a:pt x="141867" y="294801"/>
                  </a:lnTo>
                  <a:lnTo>
                    <a:pt x="149559" y="291383"/>
                  </a:lnTo>
                  <a:lnTo>
                    <a:pt x="157251" y="288820"/>
                  </a:lnTo>
                  <a:lnTo>
                    <a:pt x="164942" y="285402"/>
                  </a:lnTo>
                  <a:lnTo>
                    <a:pt x="181180" y="275148"/>
                  </a:lnTo>
                  <a:lnTo>
                    <a:pt x="197418" y="264040"/>
                  </a:lnTo>
                  <a:lnTo>
                    <a:pt x="213656" y="253786"/>
                  </a:lnTo>
                  <a:lnTo>
                    <a:pt x="192290" y="223024"/>
                  </a:lnTo>
                  <a:lnTo>
                    <a:pt x="167506" y="193971"/>
                  </a:lnTo>
                  <a:lnTo>
                    <a:pt x="140158" y="166627"/>
                  </a:lnTo>
                  <a:lnTo>
                    <a:pt x="111101" y="140992"/>
                  </a:lnTo>
                  <a:lnTo>
                    <a:pt x="96572" y="152955"/>
                  </a:lnTo>
                  <a:lnTo>
                    <a:pt x="80334" y="162355"/>
                  </a:lnTo>
                  <a:lnTo>
                    <a:pt x="62387" y="169191"/>
                  </a:lnTo>
                  <a:lnTo>
                    <a:pt x="44440" y="175172"/>
                  </a:lnTo>
                  <a:lnTo>
                    <a:pt x="26493" y="180299"/>
                  </a:lnTo>
                  <a:lnTo>
                    <a:pt x="8546" y="186280"/>
                  </a:lnTo>
                  <a:close/>
                  <a:moveTo>
                    <a:pt x="205964" y="285402"/>
                  </a:moveTo>
                  <a:lnTo>
                    <a:pt x="209382" y="281130"/>
                  </a:lnTo>
                  <a:lnTo>
                    <a:pt x="217929" y="270876"/>
                  </a:lnTo>
                  <a:lnTo>
                    <a:pt x="221347" y="266603"/>
                  </a:lnTo>
                  <a:lnTo>
                    <a:pt x="223056" y="263185"/>
                  </a:lnTo>
                  <a:lnTo>
                    <a:pt x="223056" y="264040"/>
                  </a:lnTo>
                  <a:lnTo>
                    <a:pt x="210237" y="269167"/>
                  </a:lnTo>
                  <a:lnTo>
                    <a:pt x="197418" y="276003"/>
                  </a:lnTo>
                  <a:lnTo>
                    <a:pt x="185453" y="285402"/>
                  </a:lnTo>
                  <a:lnTo>
                    <a:pt x="173488" y="293947"/>
                  </a:lnTo>
                  <a:lnTo>
                    <a:pt x="164942" y="299074"/>
                  </a:lnTo>
                  <a:lnTo>
                    <a:pt x="146140" y="307619"/>
                  </a:lnTo>
                  <a:lnTo>
                    <a:pt x="136740" y="312746"/>
                  </a:lnTo>
                  <a:lnTo>
                    <a:pt x="129903" y="320436"/>
                  </a:lnTo>
                  <a:lnTo>
                    <a:pt x="126484" y="321291"/>
                  </a:lnTo>
                  <a:lnTo>
                    <a:pt x="123920" y="322145"/>
                  </a:lnTo>
                  <a:lnTo>
                    <a:pt x="121356" y="323854"/>
                  </a:lnTo>
                  <a:lnTo>
                    <a:pt x="117938" y="325563"/>
                  </a:lnTo>
                  <a:lnTo>
                    <a:pt x="120502" y="337526"/>
                  </a:lnTo>
                  <a:lnTo>
                    <a:pt x="124775" y="347780"/>
                  </a:lnTo>
                  <a:lnTo>
                    <a:pt x="139303" y="334963"/>
                  </a:lnTo>
                  <a:lnTo>
                    <a:pt x="155541" y="323000"/>
                  </a:lnTo>
                  <a:lnTo>
                    <a:pt x="173488" y="310182"/>
                  </a:lnTo>
                  <a:lnTo>
                    <a:pt x="190581" y="298219"/>
                  </a:lnTo>
                  <a:lnTo>
                    <a:pt x="205964" y="285402"/>
                  </a:lnTo>
                  <a:close/>
                  <a:moveTo>
                    <a:pt x="191435" y="307619"/>
                  </a:moveTo>
                  <a:lnTo>
                    <a:pt x="174343" y="319582"/>
                  </a:lnTo>
                  <a:lnTo>
                    <a:pt x="157251" y="329836"/>
                  </a:lnTo>
                  <a:lnTo>
                    <a:pt x="141013" y="341799"/>
                  </a:lnTo>
                  <a:lnTo>
                    <a:pt x="124775" y="354616"/>
                  </a:lnTo>
                  <a:lnTo>
                    <a:pt x="127339" y="355471"/>
                  </a:lnTo>
                  <a:lnTo>
                    <a:pt x="129048" y="356325"/>
                  </a:lnTo>
                  <a:lnTo>
                    <a:pt x="130757" y="358034"/>
                  </a:lnTo>
                  <a:lnTo>
                    <a:pt x="131612" y="359743"/>
                  </a:lnTo>
                  <a:lnTo>
                    <a:pt x="133321" y="361452"/>
                  </a:lnTo>
                  <a:lnTo>
                    <a:pt x="147850" y="348635"/>
                  </a:lnTo>
                  <a:lnTo>
                    <a:pt x="178616" y="319582"/>
                  </a:lnTo>
                  <a:lnTo>
                    <a:pt x="191435" y="30761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89" name="Group 2088"/>
          <p:cNvGrpSpPr/>
          <p:nvPr/>
        </p:nvGrpSpPr>
        <p:grpSpPr>
          <a:xfrm>
            <a:off x="377983" y="3704996"/>
            <a:ext cx="501650" cy="468312"/>
            <a:chOff x="377983" y="3704996"/>
            <a:chExt cx="501650" cy="468312"/>
          </a:xfrm>
        </p:grpSpPr>
        <p:grpSp>
          <p:nvGrpSpPr>
            <p:cNvPr id="2087" name="Group 2086"/>
            <p:cNvGrpSpPr/>
            <p:nvPr/>
          </p:nvGrpSpPr>
          <p:grpSpPr>
            <a:xfrm>
              <a:off x="395446" y="3712933"/>
              <a:ext cx="474662" cy="392113"/>
              <a:chOff x="-1143000" y="3088827"/>
              <a:chExt cx="474662" cy="392113"/>
            </a:xfrm>
            <a:solidFill>
              <a:schemeClr val="accent4"/>
            </a:solidFill>
          </p:grpSpPr>
          <p:sp>
            <p:nvSpPr>
              <p:cNvPr id="2083" name="Freeform 59"/>
              <p:cNvSpPr>
                <a:spLocks/>
              </p:cNvSpPr>
              <p:nvPr/>
            </p:nvSpPr>
            <p:spPr bwMode="auto">
              <a:xfrm>
                <a:off x="-1143000" y="3088827"/>
                <a:ext cx="360362" cy="392113"/>
              </a:xfrm>
              <a:custGeom>
                <a:avLst/>
                <a:gdLst>
                  <a:gd name="T0" fmla="*/ 264079 w 361506"/>
                  <a:gd name="T1" fmla="*/ 5982 h 393069"/>
                  <a:gd name="T2" fmla="*/ 258951 w 361506"/>
                  <a:gd name="T3" fmla="*/ 6836 h 393069"/>
                  <a:gd name="T4" fmla="*/ 249550 w 361506"/>
                  <a:gd name="T5" fmla="*/ 16236 h 393069"/>
                  <a:gd name="T6" fmla="*/ 241859 w 361506"/>
                  <a:gd name="T7" fmla="*/ 27344 h 393069"/>
                  <a:gd name="T8" fmla="*/ 235022 w 361506"/>
                  <a:gd name="T9" fmla="*/ 30762 h 393069"/>
                  <a:gd name="T10" fmla="*/ 229894 w 361506"/>
                  <a:gd name="T11" fmla="*/ 26490 h 393069"/>
                  <a:gd name="T12" fmla="*/ 215365 w 361506"/>
                  <a:gd name="T13" fmla="*/ 30762 h 393069"/>
                  <a:gd name="T14" fmla="*/ 197418 w 361506"/>
                  <a:gd name="T15" fmla="*/ 41016 h 393069"/>
                  <a:gd name="T16" fmla="*/ 159815 w 361506"/>
                  <a:gd name="T17" fmla="*/ 58961 h 393069"/>
                  <a:gd name="T18" fmla="*/ 114520 w 361506"/>
                  <a:gd name="T19" fmla="*/ 84595 h 393069"/>
                  <a:gd name="T20" fmla="*/ 70934 w 361506"/>
                  <a:gd name="T21" fmla="*/ 112794 h 393069"/>
                  <a:gd name="T22" fmla="*/ 24784 w 361506"/>
                  <a:gd name="T23" fmla="*/ 135865 h 393069"/>
                  <a:gd name="T24" fmla="*/ 27348 w 361506"/>
                  <a:gd name="T25" fmla="*/ 193971 h 393069"/>
                  <a:gd name="T26" fmla="*/ 47005 w 361506"/>
                  <a:gd name="T27" fmla="*/ 227296 h 393069"/>
                  <a:gd name="T28" fmla="*/ 67516 w 361506"/>
                  <a:gd name="T29" fmla="*/ 269167 h 393069"/>
                  <a:gd name="T30" fmla="*/ 88881 w 361506"/>
                  <a:gd name="T31" fmla="*/ 320436 h 393069"/>
                  <a:gd name="T32" fmla="*/ 103410 w 361506"/>
                  <a:gd name="T33" fmla="*/ 358034 h 393069"/>
                  <a:gd name="T34" fmla="*/ 115374 w 361506"/>
                  <a:gd name="T35" fmla="*/ 381106 h 393069"/>
                  <a:gd name="T36" fmla="*/ 152978 w 361506"/>
                  <a:gd name="T37" fmla="*/ 375979 h 393069"/>
                  <a:gd name="T38" fmla="*/ 212801 w 361506"/>
                  <a:gd name="T39" fmla="*/ 335817 h 393069"/>
                  <a:gd name="T40" fmla="*/ 229039 w 361506"/>
                  <a:gd name="T41" fmla="*/ 327272 h 393069"/>
                  <a:gd name="T42" fmla="*/ 245277 w 361506"/>
                  <a:gd name="T43" fmla="*/ 317018 h 393069"/>
                  <a:gd name="T44" fmla="*/ 260660 w 361506"/>
                  <a:gd name="T45" fmla="*/ 304201 h 393069"/>
                  <a:gd name="T46" fmla="*/ 266643 w 361506"/>
                  <a:gd name="T47" fmla="*/ 303346 h 393069"/>
                  <a:gd name="T48" fmla="*/ 273480 w 361506"/>
                  <a:gd name="T49" fmla="*/ 299928 h 393069"/>
                  <a:gd name="T50" fmla="*/ 288008 w 361506"/>
                  <a:gd name="T51" fmla="*/ 287966 h 393069"/>
                  <a:gd name="T52" fmla="*/ 299973 w 361506"/>
                  <a:gd name="T53" fmla="*/ 276003 h 393069"/>
                  <a:gd name="T54" fmla="*/ 301682 w 361506"/>
                  <a:gd name="T55" fmla="*/ 264040 h 393069"/>
                  <a:gd name="T56" fmla="*/ 296554 w 361506"/>
                  <a:gd name="T57" fmla="*/ 247804 h 393069"/>
                  <a:gd name="T58" fmla="*/ 293991 w 361506"/>
                  <a:gd name="T59" fmla="*/ 229860 h 393069"/>
                  <a:gd name="T60" fmla="*/ 284590 w 361506"/>
                  <a:gd name="T61" fmla="*/ 207643 h 393069"/>
                  <a:gd name="T62" fmla="*/ 265788 w 361506"/>
                  <a:gd name="T63" fmla="*/ 152955 h 393069"/>
                  <a:gd name="T64" fmla="*/ 246986 w 361506"/>
                  <a:gd name="T65" fmla="*/ 97413 h 393069"/>
                  <a:gd name="T66" fmla="*/ 234167 w 361506"/>
                  <a:gd name="T67" fmla="*/ 64942 h 393069"/>
                  <a:gd name="T68" fmla="*/ 229894 w 361506"/>
                  <a:gd name="T69" fmla="*/ 52125 h 393069"/>
                  <a:gd name="T70" fmla="*/ 229894 w 361506"/>
                  <a:gd name="T71" fmla="*/ 38453 h 393069"/>
                  <a:gd name="T72" fmla="*/ 238440 w 361506"/>
                  <a:gd name="T73" fmla="*/ 38453 h 393069"/>
                  <a:gd name="T74" fmla="*/ 242713 w 361506"/>
                  <a:gd name="T75" fmla="*/ 51270 h 393069"/>
                  <a:gd name="T76" fmla="*/ 260660 w 361506"/>
                  <a:gd name="T77" fmla="*/ 102540 h 393069"/>
                  <a:gd name="T78" fmla="*/ 275189 w 361506"/>
                  <a:gd name="T79" fmla="*/ 154664 h 393069"/>
                  <a:gd name="T80" fmla="*/ 293991 w 361506"/>
                  <a:gd name="T81" fmla="*/ 205079 h 393069"/>
                  <a:gd name="T82" fmla="*/ 310228 w 361506"/>
                  <a:gd name="T83" fmla="*/ 256349 h 393069"/>
                  <a:gd name="T84" fmla="*/ 316211 w 361506"/>
                  <a:gd name="T85" fmla="*/ 277712 h 393069"/>
                  <a:gd name="T86" fmla="*/ 316211 w 361506"/>
                  <a:gd name="T87" fmla="*/ 268312 h 393069"/>
                  <a:gd name="T88" fmla="*/ 329885 w 361506"/>
                  <a:gd name="T89" fmla="*/ 243532 h 393069"/>
                  <a:gd name="T90" fmla="*/ 348686 w 361506"/>
                  <a:gd name="T91" fmla="*/ 229860 h 393069"/>
                  <a:gd name="T92" fmla="*/ 340995 w 361506"/>
                  <a:gd name="T93" fmla="*/ 149537 h 393069"/>
                  <a:gd name="T94" fmla="*/ 293991 w 361506"/>
                  <a:gd name="T95" fmla="*/ 1709 h 393069"/>
                  <a:gd name="T96" fmla="*/ 281171 w 361506"/>
                  <a:gd name="T97" fmla="*/ 1709 h 393069"/>
                  <a:gd name="T98" fmla="*/ 270061 w 361506"/>
                  <a:gd name="T99" fmla="*/ 5982 h 393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1506" h="393069">
                    <a:moveTo>
                      <a:pt x="270061" y="5982"/>
                    </a:moveTo>
                    <a:lnTo>
                      <a:pt x="264079" y="5982"/>
                    </a:lnTo>
                    <a:lnTo>
                      <a:pt x="261515" y="6836"/>
                    </a:lnTo>
                    <a:lnTo>
                      <a:pt x="258951" y="6836"/>
                    </a:lnTo>
                    <a:lnTo>
                      <a:pt x="253823" y="11109"/>
                    </a:lnTo>
                    <a:lnTo>
                      <a:pt x="249550" y="16236"/>
                    </a:lnTo>
                    <a:lnTo>
                      <a:pt x="246132" y="22217"/>
                    </a:lnTo>
                    <a:lnTo>
                      <a:pt x="241859" y="27344"/>
                    </a:lnTo>
                    <a:lnTo>
                      <a:pt x="236731" y="30762"/>
                    </a:lnTo>
                    <a:lnTo>
                      <a:pt x="235022" y="30762"/>
                    </a:lnTo>
                    <a:lnTo>
                      <a:pt x="231603" y="27344"/>
                    </a:lnTo>
                    <a:lnTo>
                      <a:pt x="229894" y="26490"/>
                    </a:lnTo>
                    <a:lnTo>
                      <a:pt x="226475" y="26490"/>
                    </a:lnTo>
                    <a:lnTo>
                      <a:pt x="215365" y="30762"/>
                    </a:lnTo>
                    <a:lnTo>
                      <a:pt x="205964" y="35889"/>
                    </a:lnTo>
                    <a:lnTo>
                      <a:pt x="197418" y="41016"/>
                    </a:lnTo>
                    <a:lnTo>
                      <a:pt x="178616" y="50416"/>
                    </a:lnTo>
                    <a:lnTo>
                      <a:pt x="159815" y="58961"/>
                    </a:lnTo>
                    <a:lnTo>
                      <a:pt x="136740" y="70923"/>
                    </a:lnTo>
                    <a:lnTo>
                      <a:pt x="114520" y="84595"/>
                    </a:lnTo>
                    <a:lnTo>
                      <a:pt x="93154" y="99122"/>
                    </a:lnTo>
                    <a:lnTo>
                      <a:pt x="70934" y="112794"/>
                    </a:lnTo>
                    <a:lnTo>
                      <a:pt x="47859" y="125611"/>
                    </a:lnTo>
                    <a:lnTo>
                      <a:pt x="24784" y="135865"/>
                    </a:lnTo>
                    <a:lnTo>
                      <a:pt x="0" y="142701"/>
                    </a:lnTo>
                    <a:lnTo>
                      <a:pt x="27348" y="193971"/>
                    </a:lnTo>
                    <a:lnTo>
                      <a:pt x="36749" y="210206"/>
                    </a:lnTo>
                    <a:lnTo>
                      <a:pt x="47005" y="227296"/>
                    </a:lnTo>
                    <a:lnTo>
                      <a:pt x="56405" y="243532"/>
                    </a:lnTo>
                    <a:lnTo>
                      <a:pt x="67516" y="269167"/>
                    </a:lnTo>
                    <a:lnTo>
                      <a:pt x="77771" y="294801"/>
                    </a:lnTo>
                    <a:lnTo>
                      <a:pt x="88881" y="320436"/>
                    </a:lnTo>
                    <a:lnTo>
                      <a:pt x="99991" y="344362"/>
                    </a:lnTo>
                    <a:lnTo>
                      <a:pt x="103410" y="358034"/>
                    </a:lnTo>
                    <a:lnTo>
                      <a:pt x="109392" y="369997"/>
                    </a:lnTo>
                    <a:lnTo>
                      <a:pt x="115374" y="381106"/>
                    </a:lnTo>
                    <a:lnTo>
                      <a:pt x="120502" y="393069"/>
                    </a:lnTo>
                    <a:lnTo>
                      <a:pt x="152978" y="375979"/>
                    </a:lnTo>
                    <a:lnTo>
                      <a:pt x="183744" y="357180"/>
                    </a:lnTo>
                    <a:lnTo>
                      <a:pt x="212801" y="335817"/>
                    </a:lnTo>
                    <a:lnTo>
                      <a:pt x="221348" y="330690"/>
                    </a:lnTo>
                    <a:lnTo>
                      <a:pt x="229039" y="327272"/>
                    </a:lnTo>
                    <a:lnTo>
                      <a:pt x="237585" y="323000"/>
                    </a:lnTo>
                    <a:lnTo>
                      <a:pt x="245277" y="317018"/>
                    </a:lnTo>
                    <a:lnTo>
                      <a:pt x="252114" y="310182"/>
                    </a:lnTo>
                    <a:lnTo>
                      <a:pt x="260660" y="304201"/>
                    </a:lnTo>
                    <a:lnTo>
                      <a:pt x="264079" y="304201"/>
                    </a:lnTo>
                    <a:lnTo>
                      <a:pt x="266643" y="303346"/>
                    </a:lnTo>
                    <a:lnTo>
                      <a:pt x="268352" y="303346"/>
                    </a:lnTo>
                    <a:lnTo>
                      <a:pt x="273480" y="299928"/>
                    </a:lnTo>
                    <a:lnTo>
                      <a:pt x="280317" y="293947"/>
                    </a:lnTo>
                    <a:lnTo>
                      <a:pt x="288008" y="287966"/>
                    </a:lnTo>
                    <a:lnTo>
                      <a:pt x="294845" y="281984"/>
                    </a:lnTo>
                    <a:lnTo>
                      <a:pt x="299973" y="276003"/>
                    </a:lnTo>
                    <a:lnTo>
                      <a:pt x="302537" y="270876"/>
                    </a:lnTo>
                    <a:lnTo>
                      <a:pt x="301682" y="264040"/>
                    </a:lnTo>
                    <a:lnTo>
                      <a:pt x="299118" y="256349"/>
                    </a:lnTo>
                    <a:lnTo>
                      <a:pt x="296554" y="247804"/>
                    </a:lnTo>
                    <a:lnTo>
                      <a:pt x="294845" y="238405"/>
                    </a:lnTo>
                    <a:lnTo>
                      <a:pt x="293991" y="229860"/>
                    </a:lnTo>
                    <a:lnTo>
                      <a:pt x="292281" y="223878"/>
                    </a:lnTo>
                    <a:lnTo>
                      <a:pt x="284590" y="207643"/>
                    </a:lnTo>
                    <a:lnTo>
                      <a:pt x="276898" y="190553"/>
                    </a:lnTo>
                    <a:lnTo>
                      <a:pt x="265788" y="152955"/>
                    </a:lnTo>
                    <a:lnTo>
                      <a:pt x="253823" y="115357"/>
                    </a:lnTo>
                    <a:lnTo>
                      <a:pt x="246986" y="97413"/>
                    </a:lnTo>
                    <a:lnTo>
                      <a:pt x="241004" y="80323"/>
                    </a:lnTo>
                    <a:lnTo>
                      <a:pt x="234167" y="64942"/>
                    </a:lnTo>
                    <a:lnTo>
                      <a:pt x="231603" y="58961"/>
                    </a:lnTo>
                    <a:lnTo>
                      <a:pt x="229894" y="52125"/>
                    </a:lnTo>
                    <a:lnTo>
                      <a:pt x="229039" y="45289"/>
                    </a:lnTo>
                    <a:lnTo>
                      <a:pt x="229894" y="38453"/>
                    </a:lnTo>
                    <a:lnTo>
                      <a:pt x="234167" y="34180"/>
                    </a:lnTo>
                    <a:lnTo>
                      <a:pt x="238440" y="38453"/>
                    </a:lnTo>
                    <a:lnTo>
                      <a:pt x="241004" y="45289"/>
                    </a:lnTo>
                    <a:lnTo>
                      <a:pt x="242713" y="51270"/>
                    </a:lnTo>
                    <a:lnTo>
                      <a:pt x="252114" y="76905"/>
                    </a:lnTo>
                    <a:lnTo>
                      <a:pt x="260660" y="102540"/>
                    </a:lnTo>
                    <a:lnTo>
                      <a:pt x="268352" y="129884"/>
                    </a:lnTo>
                    <a:lnTo>
                      <a:pt x="275189" y="154664"/>
                    </a:lnTo>
                    <a:lnTo>
                      <a:pt x="284590" y="179445"/>
                    </a:lnTo>
                    <a:lnTo>
                      <a:pt x="293991" y="205079"/>
                    </a:lnTo>
                    <a:lnTo>
                      <a:pt x="302537" y="229860"/>
                    </a:lnTo>
                    <a:lnTo>
                      <a:pt x="310228" y="256349"/>
                    </a:lnTo>
                    <a:lnTo>
                      <a:pt x="313647" y="282839"/>
                    </a:lnTo>
                    <a:lnTo>
                      <a:pt x="316211" y="277712"/>
                    </a:lnTo>
                    <a:lnTo>
                      <a:pt x="317065" y="273439"/>
                    </a:lnTo>
                    <a:lnTo>
                      <a:pt x="316211" y="268312"/>
                    </a:lnTo>
                    <a:lnTo>
                      <a:pt x="314501" y="262331"/>
                    </a:lnTo>
                    <a:lnTo>
                      <a:pt x="329885" y="243532"/>
                    </a:lnTo>
                    <a:lnTo>
                      <a:pt x="338431" y="235841"/>
                    </a:lnTo>
                    <a:lnTo>
                      <a:pt x="348686" y="229860"/>
                    </a:lnTo>
                    <a:lnTo>
                      <a:pt x="361506" y="226442"/>
                    </a:lnTo>
                    <a:lnTo>
                      <a:pt x="340995" y="149537"/>
                    </a:lnTo>
                    <a:lnTo>
                      <a:pt x="317920" y="75196"/>
                    </a:lnTo>
                    <a:lnTo>
                      <a:pt x="293991" y="1709"/>
                    </a:lnTo>
                    <a:lnTo>
                      <a:pt x="286299" y="0"/>
                    </a:lnTo>
                    <a:lnTo>
                      <a:pt x="281171" y="1709"/>
                    </a:lnTo>
                    <a:lnTo>
                      <a:pt x="275189" y="4273"/>
                    </a:lnTo>
                    <a:lnTo>
                      <a:pt x="270061" y="5982"/>
                    </a:lnTo>
                    <a:close/>
                  </a:path>
                </a:pathLst>
              </a:custGeom>
              <a:grpFill/>
              <a:ln w="0">
                <a:solidFill>
                  <a:srgbClr val="EDA835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Freeform 60"/>
              <p:cNvSpPr>
                <a:spLocks/>
              </p:cNvSpPr>
              <p:nvPr/>
            </p:nvSpPr>
            <p:spPr bwMode="auto">
              <a:xfrm>
                <a:off x="-825500" y="3126927"/>
                <a:ext cx="157162" cy="246063"/>
              </a:xfrm>
              <a:custGeom>
                <a:avLst/>
                <a:gdLst>
                  <a:gd name="T0" fmla="*/ 57260 w 158105"/>
                  <a:gd name="T1" fmla="*/ 200806 h 246095"/>
                  <a:gd name="T2" fmla="*/ 73498 w 158105"/>
                  <a:gd name="T3" fmla="*/ 214478 h 246095"/>
                  <a:gd name="T4" fmla="*/ 91445 w 158105"/>
                  <a:gd name="T5" fmla="*/ 225587 h 246095"/>
                  <a:gd name="T6" fmla="*/ 112810 w 158105"/>
                  <a:gd name="T7" fmla="*/ 234132 h 246095"/>
                  <a:gd name="T8" fmla="*/ 135030 w 158105"/>
                  <a:gd name="T9" fmla="*/ 240968 h 246095"/>
                  <a:gd name="T10" fmla="*/ 158105 w 158105"/>
                  <a:gd name="T11" fmla="*/ 246095 h 246095"/>
                  <a:gd name="T12" fmla="*/ 155541 w 158105"/>
                  <a:gd name="T13" fmla="*/ 234132 h 246095"/>
                  <a:gd name="T14" fmla="*/ 154687 w 158105"/>
                  <a:gd name="T15" fmla="*/ 221314 h 246095"/>
                  <a:gd name="T16" fmla="*/ 153832 w 158105"/>
                  <a:gd name="T17" fmla="*/ 207642 h 246095"/>
                  <a:gd name="T18" fmla="*/ 152123 w 158105"/>
                  <a:gd name="T19" fmla="*/ 197388 h 246095"/>
                  <a:gd name="T20" fmla="*/ 147850 w 158105"/>
                  <a:gd name="T21" fmla="*/ 185425 h 246095"/>
                  <a:gd name="T22" fmla="*/ 142722 w 158105"/>
                  <a:gd name="T23" fmla="*/ 174317 h 246095"/>
                  <a:gd name="T24" fmla="*/ 138449 w 158105"/>
                  <a:gd name="T25" fmla="*/ 163208 h 246095"/>
                  <a:gd name="T26" fmla="*/ 132466 w 158105"/>
                  <a:gd name="T27" fmla="*/ 138428 h 246095"/>
                  <a:gd name="T28" fmla="*/ 128193 w 158105"/>
                  <a:gd name="T29" fmla="*/ 113648 h 246095"/>
                  <a:gd name="T30" fmla="*/ 111101 w 158105"/>
                  <a:gd name="T31" fmla="*/ 50415 h 246095"/>
                  <a:gd name="T32" fmla="*/ 103409 w 158105"/>
                  <a:gd name="T33" fmla="*/ 18799 h 246095"/>
                  <a:gd name="T34" fmla="*/ 81189 w 158105"/>
                  <a:gd name="T35" fmla="*/ 19653 h 246095"/>
                  <a:gd name="T36" fmla="*/ 60678 w 158105"/>
                  <a:gd name="T37" fmla="*/ 17944 h 246095"/>
                  <a:gd name="T38" fmla="*/ 41022 w 158105"/>
                  <a:gd name="T39" fmla="*/ 13672 h 246095"/>
                  <a:gd name="T40" fmla="*/ 21366 w 158105"/>
                  <a:gd name="T41" fmla="*/ 6836 h 246095"/>
                  <a:gd name="T42" fmla="*/ 855 w 158105"/>
                  <a:gd name="T43" fmla="*/ 0 h 246095"/>
                  <a:gd name="T44" fmla="*/ 0 w 158105"/>
                  <a:gd name="T45" fmla="*/ 0 h 246095"/>
                  <a:gd name="T46" fmla="*/ 0 w 158105"/>
                  <a:gd name="T47" fmla="*/ 854 h 246095"/>
                  <a:gd name="T48" fmla="*/ 29912 w 158105"/>
                  <a:gd name="T49" fmla="*/ 99121 h 246095"/>
                  <a:gd name="T50" fmla="*/ 57260 w 158105"/>
                  <a:gd name="T51" fmla="*/ 200806 h 246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8105" h="246095">
                    <a:moveTo>
                      <a:pt x="57260" y="200806"/>
                    </a:moveTo>
                    <a:lnTo>
                      <a:pt x="73498" y="214478"/>
                    </a:lnTo>
                    <a:lnTo>
                      <a:pt x="91445" y="225587"/>
                    </a:lnTo>
                    <a:lnTo>
                      <a:pt x="112810" y="234132"/>
                    </a:lnTo>
                    <a:lnTo>
                      <a:pt x="135030" y="240968"/>
                    </a:lnTo>
                    <a:lnTo>
                      <a:pt x="158105" y="246095"/>
                    </a:lnTo>
                    <a:lnTo>
                      <a:pt x="155541" y="234132"/>
                    </a:lnTo>
                    <a:lnTo>
                      <a:pt x="154687" y="221314"/>
                    </a:lnTo>
                    <a:lnTo>
                      <a:pt x="153832" y="207642"/>
                    </a:lnTo>
                    <a:lnTo>
                      <a:pt x="152123" y="197388"/>
                    </a:lnTo>
                    <a:lnTo>
                      <a:pt x="147850" y="185425"/>
                    </a:lnTo>
                    <a:lnTo>
                      <a:pt x="142722" y="174317"/>
                    </a:lnTo>
                    <a:lnTo>
                      <a:pt x="138449" y="163208"/>
                    </a:lnTo>
                    <a:lnTo>
                      <a:pt x="132466" y="138428"/>
                    </a:lnTo>
                    <a:lnTo>
                      <a:pt x="128193" y="113648"/>
                    </a:lnTo>
                    <a:lnTo>
                      <a:pt x="111101" y="50415"/>
                    </a:lnTo>
                    <a:lnTo>
                      <a:pt x="103409" y="18799"/>
                    </a:lnTo>
                    <a:lnTo>
                      <a:pt x="81189" y="19653"/>
                    </a:lnTo>
                    <a:lnTo>
                      <a:pt x="60678" y="17944"/>
                    </a:lnTo>
                    <a:lnTo>
                      <a:pt x="41022" y="13672"/>
                    </a:lnTo>
                    <a:lnTo>
                      <a:pt x="21366" y="6836"/>
                    </a:lnTo>
                    <a:lnTo>
                      <a:pt x="855" y="0"/>
                    </a:lnTo>
                    <a:lnTo>
                      <a:pt x="0" y="0"/>
                    </a:lnTo>
                    <a:lnTo>
                      <a:pt x="0" y="854"/>
                    </a:lnTo>
                    <a:lnTo>
                      <a:pt x="29912" y="99121"/>
                    </a:lnTo>
                    <a:lnTo>
                      <a:pt x="57260" y="200806"/>
                    </a:lnTo>
                    <a:close/>
                  </a:path>
                </a:pathLst>
              </a:custGeom>
              <a:grpFill/>
              <a:ln w="0">
                <a:solidFill>
                  <a:srgbClr val="EDA835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85" name="Freeform 61"/>
            <p:cNvSpPr>
              <a:spLocks noEditPoints="1"/>
            </p:cNvSpPr>
            <p:nvPr/>
          </p:nvSpPr>
          <p:spPr bwMode="auto">
            <a:xfrm>
              <a:off x="377983" y="3704996"/>
              <a:ext cx="501650" cy="468312"/>
            </a:xfrm>
            <a:custGeom>
              <a:avLst/>
              <a:gdLst>
                <a:gd name="T0" fmla="*/ 335867 w 501663"/>
                <a:gd name="T1" fmla="*/ 38452 h 469118"/>
                <a:gd name="T2" fmla="*/ 411928 w 501663"/>
                <a:gd name="T3" fmla="*/ 56397 h 469118"/>
                <a:gd name="T4" fmla="*/ 444404 w 501663"/>
                <a:gd name="T5" fmla="*/ 76905 h 469118"/>
                <a:gd name="T6" fmla="*/ 496536 w 501663"/>
                <a:gd name="T7" fmla="*/ 264894 h 469118"/>
                <a:gd name="T8" fmla="*/ 482007 w 501663"/>
                <a:gd name="T9" fmla="*/ 310182 h 469118"/>
                <a:gd name="T10" fmla="*/ 487989 w 501663"/>
                <a:gd name="T11" fmla="*/ 381960 h 469118"/>
                <a:gd name="T12" fmla="*/ 458078 w 501663"/>
                <a:gd name="T13" fmla="*/ 382814 h 469118"/>
                <a:gd name="T14" fmla="*/ 352104 w 501663"/>
                <a:gd name="T15" fmla="*/ 317872 h 469118"/>
                <a:gd name="T16" fmla="*/ 235876 w 501663"/>
                <a:gd name="T17" fmla="*/ 430666 h 469118"/>
                <a:gd name="T18" fmla="*/ 197418 w 501663"/>
                <a:gd name="T19" fmla="*/ 469118 h 469118"/>
                <a:gd name="T20" fmla="*/ 193999 w 501663"/>
                <a:gd name="T21" fmla="*/ 414430 h 469118"/>
                <a:gd name="T22" fmla="*/ 172634 w 501663"/>
                <a:gd name="T23" fmla="*/ 432375 h 469118"/>
                <a:gd name="T24" fmla="*/ 144431 w 501663"/>
                <a:gd name="T25" fmla="*/ 424684 h 469118"/>
                <a:gd name="T26" fmla="*/ 116229 w 501663"/>
                <a:gd name="T27" fmla="*/ 416994 h 469118"/>
                <a:gd name="T28" fmla="*/ 52987 w 501663"/>
                <a:gd name="T29" fmla="*/ 251222 h 469118"/>
                <a:gd name="T30" fmla="*/ 11965 w 501663"/>
                <a:gd name="T31" fmla="*/ 179444 h 469118"/>
                <a:gd name="T32" fmla="*/ 30766 w 501663"/>
                <a:gd name="T33" fmla="*/ 136719 h 469118"/>
                <a:gd name="T34" fmla="*/ 199127 w 501663"/>
                <a:gd name="T35" fmla="*/ 43579 h 469118"/>
                <a:gd name="T36" fmla="*/ 276043 w 501663"/>
                <a:gd name="T37" fmla="*/ 5127 h 469118"/>
                <a:gd name="T38" fmla="*/ 273479 w 501663"/>
                <a:gd name="T39" fmla="*/ 19653 h 469118"/>
                <a:gd name="T40" fmla="*/ 247840 w 501663"/>
                <a:gd name="T41" fmla="*/ 43579 h 469118"/>
                <a:gd name="T42" fmla="*/ 209382 w 501663"/>
                <a:gd name="T43" fmla="*/ 52979 h 469118"/>
                <a:gd name="T44" fmla="*/ 82044 w 501663"/>
                <a:gd name="T45" fmla="*/ 125611 h 469118"/>
                <a:gd name="T46" fmla="*/ 48713 w 501663"/>
                <a:gd name="T47" fmla="*/ 223023 h 469118"/>
                <a:gd name="T48" fmla="*/ 111101 w 501663"/>
                <a:gd name="T49" fmla="*/ 357179 h 469118"/>
                <a:gd name="T50" fmla="*/ 194854 w 501663"/>
                <a:gd name="T51" fmla="*/ 369997 h 469118"/>
                <a:gd name="T52" fmla="*/ 271770 w 501663"/>
                <a:gd name="T53" fmla="*/ 317018 h 469118"/>
                <a:gd name="T54" fmla="*/ 306809 w 501663"/>
                <a:gd name="T55" fmla="*/ 293947 h 469118"/>
                <a:gd name="T56" fmla="*/ 305955 w 501663"/>
                <a:gd name="T57" fmla="*/ 251222 h 469118"/>
                <a:gd name="T58" fmla="*/ 265788 w 501663"/>
                <a:gd name="T59" fmla="*/ 128174 h 469118"/>
                <a:gd name="T60" fmla="*/ 240149 w 501663"/>
                <a:gd name="T61" fmla="*/ 57251 h 469118"/>
                <a:gd name="T62" fmla="*/ 263224 w 501663"/>
                <a:gd name="T63" fmla="*/ 89722 h 469118"/>
                <a:gd name="T64" fmla="*/ 314501 w 501663"/>
                <a:gd name="T65" fmla="*/ 242677 h 469118"/>
                <a:gd name="T66" fmla="*/ 333303 w 501663"/>
                <a:gd name="T67" fmla="*/ 264894 h 469118"/>
                <a:gd name="T68" fmla="*/ 329884 w 501663"/>
                <a:gd name="T69" fmla="*/ 87158 h 469118"/>
                <a:gd name="T70" fmla="*/ 399963 w 501663"/>
                <a:gd name="T71" fmla="*/ 264039 h 469118"/>
                <a:gd name="T72" fmla="*/ 484571 w 501663"/>
                <a:gd name="T73" fmla="*/ 284547 h 469118"/>
                <a:gd name="T74" fmla="*/ 468333 w 501663"/>
                <a:gd name="T75" fmla="*/ 213624 h 469118"/>
                <a:gd name="T76" fmla="*/ 410219 w 501663"/>
                <a:gd name="T77" fmla="*/ 70923 h 469118"/>
                <a:gd name="T78" fmla="*/ 329884 w 501663"/>
                <a:gd name="T79" fmla="*/ 52124 h 469118"/>
                <a:gd name="T80" fmla="*/ 375179 w 501663"/>
                <a:gd name="T81" fmla="*/ 257203 h 469118"/>
                <a:gd name="T82" fmla="*/ 341849 w 501663"/>
                <a:gd name="T83" fmla="*/ 272584 h 469118"/>
                <a:gd name="T84" fmla="*/ 339285 w 501663"/>
                <a:gd name="T85" fmla="*/ 286256 h 469118"/>
                <a:gd name="T86" fmla="*/ 455514 w 501663"/>
                <a:gd name="T87" fmla="*/ 365724 h 469118"/>
                <a:gd name="T88" fmla="*/ 459787 w 501663"/>
                <a:gd name="T89" fmla="*/ 364015 h 469118"/>
                <a:gd name="T90" fmla="*/ 387999 w 501663"/>
                <a:gd name="T91" fmla="*/ 319581 h 469118"/>
                <a:gd name="T92" fmla="*/ 357232 w 501663"/>
                <a:gd name="T93" fmla="*/ 275148 h 469118"/>
                <a:gd name="T94" fmla="*/ 471752 w 501663"/>
                <a:gd name="T95" fmla="*/ 358888 h 469118"/>
                <a:gd name="T96" fmla="*/ 401673 w 501663"/>
                <a:gd name="T97" fmla="*/ 280275 h 469118"/>
                <a:gd name="T98" fmla="*/ 225620 w 501663"/>
                <a:gd name="T99" fmla="*/ 393068 h 469118"/>
                <a:gd name="T100" fmla="*/ 194854 w 501663"/>
                <a:gd name="T101" fmla="*/ 452883 h 469118"/>
                <a:gd name="T102" fmla="*/ 314501 w 501663"/>
                <a:gd name="T103" fmla="*/ 312745 h 469118"/>
                <a:gd name="T104" fmla="*/ 154687 w 501663"/>
                <a:gd name="T105" fmla="*/ 418703 h 469118"/>
                <a:gd name="T106" fmla="*/ 169215 w 501663"/>
                <a:gd name="T107" fmla="*/ 400759 h 469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1663" h="469118">
                  <a:moveTo>
                    <a:pt x="312792" y="1709"/>
                  </a:moveTo>
                  <a:lnTo>
                    <a:pt x="317065" y="9399"/>
                  </a:lnTo>
                  <a:lnTo>
                    <a:pt x="322193" y="26489"/>
                  </a:lnTo>
                  <a:lnTo>
                    <a:pt x="326466" y="34180"/>
                  </a:lnTo>
                  <a:lnTo>
                    <a:pt x="329884" y="36743"/>
                  </a:lnTo>
                  <a:lnTo>
                    <a:pt x="335867" y="38452"/>
                  </a:lnTo>
                  <a:lnTo>
                    <a:pt x="343558" y="40161"/>
                  </a:lnTo>
                  <a:lnTo>
                    <a:pt x="356378" y="45288"/>
                  </a:lnTo>
                  <a:lnTo>
                    <a:pt x="370052" y="50415"/>
                  </a:lnTo>
                  <a:lnTo>
                    <a:pt x="384580" y="54688"/>
                  </a:lnTo>
                  <a:lnTo>
                    <a:pt x="400818" y="56397"/>
                  </a:lnTo>
                  <a:lnTo>
                    <a:pt x="411928" y="56397"/>
                  </a:lnTo>
                  <a:lnTo>
                    <a:pt x="421329" y="55542"/>
                  </a:lnTo>
                  <a:lnTo>
                    <a:pt x="429875" y="53833"/>
                  </a:lnTo>
                  <a:lnTo>
                    <a:pt x="435857" y="51270"/>
                  </a:lnTo>
                  <a:lnTo>
                    <a:pt x="440985" y="56397"/>
                  </a:lnTo>
                  <a:lnTo>
                    <a:pt x="442694" y="63233"/>
                  </a:lnTo>
                  <a:lnTo>
                    <a:pt x="444404" y="76905"/>
                  </a:lnTo>
                  <a:lnTo>
                    <a:pt x="464915" y="157227"/>
                  </a:lnTo>
                  <a:lnTo>
                    <a:pt x="470897" y="184571"/>
                  </a:lnTo>
                  <a:lnTo>
                    <a:pt x="477734" y="211915"/>
                  </a:lnTo>
                  <a:lnTo>
                    <a:pt x="484571" y="229005"/>
                  </a:lnTo>
                  <a:lnTo>
                    <a:pt x="491408" y="246949"/>
                  </a:lnTo>
                  <a:lnTo>
                    <a:pt x="496536" y="264894"/>
                  </a:lnTo>
                  <a:lnTo>
                    <a:pt x="499954" y="284547"/>
                  </a:lnTo>
                  <a:lnTo>
                    <a:pt x="501663" y="299074"/>
                  </a:lnTo>
                  <a:lnTo>
                    <a:pt x="501663" y="313600"/>
                  </a:lnTo>
                  <a:lnTo>
                    <a:pt x="495681" y="314454"/>
                  </a:lnTo>
                  <a:lnTo>
                    <a:pt x="488844" y="311891"/>
                  </a:lnTo>
                  <a:lnTo>
                    <a:pt x="482007" y="310182"/>
                  </a:lnTo>
                  <a:lnTo>
                    <a:pt x="479443" y="322145"/>
                  </a:lnTo>
                  <a:lnTo>
                    <a:pt x="479443" y="334962"/>
                  </a:lnTo>
                  <a:lnTo>
                    <a:pt x="480298" y="348634"/>
                  </a:lnTo>
                  <a:lnTo>
                    <a:pt x="482007" y="374269"/>
                  </a:lnTo>
                  <a:lnTo>
                    <a:pt x="486280" y="377687"/>
                  </a:lnTo>
                  <a:lnTo>
                    <a:pt x="487989" y="381960"/>
                  </a:lnTo>
                  <a:lnTo>
                    <a:pt x="487989" y="387087"/>
                  </a:lnTo>
                  <a:lnTo>
                    <a:pt x="486280" y="391359"/>
                  </a:lnTo>
                  <a:lnTo>
                    <a:pt x="482007" y="393923"/>
                  </a:lnTo>
                  <a:lnTo>
                    <a:pt x="473461" y="392214"/>
                  </a:lnTo>
                  <a:lnTo>
                    <a:pt x="465769" y="387941"/>
                  </a:lnTo>
                  <a:lnTo>
                    <a:pt x="458078" y="382814"/>
                  </a:lnTo>
                  <a:lnTo>
                    <a:pt x="451241" y="377687"/>
                  </a:lnTo>
                  <a:lnTo>
                    <a:pt x="428166" y="364870"/>
                  </a:lnTo>
                  <a:lnTo>
                    <a:pt x="405091" y="353761"/>
                  </a:lnTo>
                  <a:lnTo>
                    <a:pt x="381162" y="341798"/>
                  </a:lnTo>
                  <a:lnTo>
                    <a:pt x="358087" y="328981"/>
                  </a:lnTo>
                  <a:lnTo>
                    <a:pt x="352104" y="317872"/>
                  </a:lnTo>
                  <a:lnTo>
                    <a:pt x="344413" y="306764"/>
                  </a:lnTo>
                  <a:lnTo>
                    <a:pt x="335012" y="297365"/>
                  </a:lnTo>
                  <a:lnTo>
                    <a:pt x="313646" y="330690"/>
                  </a:lnTo>
                  <a:lnTo>
                    <a:pt x="289717" y="364015"/>
                  </a:lnTo>
                  <a:lnTo>
                    <a:pt x="263224" y="398195"/>
                  </a:lnTo>
                  <a:lnTo>
                    <a:pt x="235876" y="430666"/>
                  </a:lnTo>
                  <a:lnTo>
                    <a:pt x="228184" y="440920"/>
                  </a:lnTo>
                  <a:lnTo>
                    <a:pt x="214510" y="454592"/>
                  </a:lnTo>
                  <a:lnTo>
                    <a:pt x="209382" y="458864"/>
                  </a:lnTo>
                  <a:lnTo>
                    <a:pt x="204255" y="463991"/>
                  </a:lnTo>
                  <a:lnTo>
                    <a:pt x="199982" y="467409"/>
                  </a:lnTo>
                  <a:lnTo>
                    <a:pt x="197418" y="469118"/>
                  </a:lnTo>
                  <a:lnTo>
                    <a:pt x="191435" y="467409"/>
                  </a:lnTo>
                  <a:lnTo>
                    <a:pt x="187162" y="463137"/>
                  </a:lnTo>
                  <a:lnTo>
                    <a:pt x="178616" y="452883"/>
                  </a:lnTo>
                  <a:lnTo>
                    <a:pt x="175198" y="449465"/>
                  </a:lnTo>
                  <a:lnTo>
                    <a:pt x="183744" y="430666"/>
                  </a:lnTo>
                  <a:lnTo>
                    <a:pt x="193999" y="414430"/>
                  </a:lnTo>
                  <a:lnTo>
                    <a:pt x="205964" y="399050"/>
                  </a:lnTo>
                  <a:lnTo>
                    <a:pt x="217929" y="384523"/>
                  </a:lnTo>
                  <a:lnTo>
                    <a:pt x="204255" y="393923"/>
                  </a:lnTo>
                  <a:lnTo>
                    <a:pt x="192290" y="405031"/>
                  </a:lnTo>
                  <a:lnTo>
                    <a:pt x="170070" y="428957"/>
                  </a:lnTo>
                  <a:lnTo>
                    <a:pt x="172634" y="432375"/>
                  </a:lnTo>
                  <a:lnTo>
                    <a:pt x="176052" y="440920"/>
                  </a:lnTo>
                  <a:lnTo>
                    <a:pt x="175198" y="444338"/>
                  </a:lnTo>
                  <a:lnTo>
                    <a:pt x="170924" y="447756"/>
                  </a:lnTo>
                  <a:lnTo>
                    <a:pt x="162378" y="443483"/>
                  </a:lnTo>
                  <a:lnTo>
                    <a:pt x="150413" y="431520"/>
                  </a:lnTo>
                  <a:lnTo>
                    <a:pt x="144431" y="424684"/>
                  </a:lnTo>
                  <a:lnTo>
                    <a:pt x="137594" y="418703"/>
                  </a:lnTo>
                  <a:lnTo>
                    <a:pt x="133321" y="422975"/>
                  </a:lnTo>
                  <a:lnTo>
                    <a:pt x="128193" y="423830"/>
                  </a:lnTo>
                  <a:lnTo>
                    <a:pt x="122211" y="422975"/>
                  </a:lnTo>
                  <a:lnTo>
                    <a:pt x="117938" y="420412"/>
                  </a:lnTo>
                  <a:lnTo>
                    <a:pt x="116229" y="416994"/>
                  </a:lnTo>
                  <a:lnTo>
                    <a:pt x="117083" y="412722"/>
                  </a:lnTo>
                  <a:lnTo>
                    <a:pt x="121356" y="407595"/>
                  </a:lnTo>
                  <a:lnTo>
                    <a:pt x="105118" y="371706"/>
                  </a:lnTo>
                  <a:lnTo>
                    <a:pt x="76061" y="296510"/>
                  </a:lnTo>
                  <a:lnTo>
                    <a:pt x="59823" y="260621"/>
                  </a:lnTo>
                  <a:lnTo>
                    <a:pt x="52987" y="251222"/>
                  </a:lnTo>
                  <a:lnTo>
                    <a:pt x="46150" y="240968"/>
                  </a:lnTo>
                  <a:lnTo>
                    <a:pt x="40167" y="231568"/>
                  </a:lnTo>
                  <a:lnTo>
                    <a:pt x="36749" y="224732"/>
                  </a:lnTo>
                  <a:lnTo>
                    <a:pt x="35894" y="217896"/>
                  </a:lnTo>
                  <a:lnTo>
                    <a:pt x="24784" y="198243"/>
                  </a:lnTo>
                  <a:lnTo>
                    <a:pt x="11965" y="179444"/>
                  </a:lnTo>
                  <a:lnTo>
                    <a:pt x="0" y="160645"/>
                  </a:lnTo>
                  <a:lnTo>
                    <a:pt x="1709" y="155518"/>
                  </a:lnTo>
                  <a:lnTo>
                    <a:pt x="3418" y="152100"/>
                  </a:lnTo>
                  <a:lnTo>
                    <a:pt x="4273" y="147828"/>
                  </a:lnTo>
                  <a:lnTo>
                    <a:pt x="5128" y="141846"/>
                  </a:lnTo>
                  <a:lnTo>
                    <a:pt x="30766" y="136719"/>
                  </a:lnTo>
                  <a:lnTo>
                    <a:pt x="54696" y="127320"/>
                  </a:lnTo>
                  <a:lnTo>
                    <a:pt x="76916" y="116211"/>
                  </a:lnTo>
                  <a:lnTo>
                    <a:pt x="97427" y="102539"/>
                  </a:lnTo>
                  <a:lnTo>
                    <a:pt x="115374" y="88013"/>
                  </a:lnTo>
                  <a:lnTo>
                    <a:pt x="142722" y="74341"/>
                  </a:lnTo>
                  <a:lnTo>
                    <a:pt x="199127" y="43579"/>
                  </a:lnTo>
                  <a:lnTo>
                    <a:pt x="227330" y="29907"/>
                  </a:lnTo>
                  <a:lnTo>
                    <a:pt x="236730" y="27344"/>
                  </a:lnTo>
                  <a:lnTo>
                    <a:pt x="246986" y="27344"/>
                  </a:lnTo>
                  <a:lnTo>
                    <a:pt x="254677" y="18799"/>
                  </a:lnTo>
                  <a:lnTo>
                    <a:pt x="264078" y="11108"/>
                  </a:lnTo>
                  <a:lnTo>
                    <a:pt x="276043" y="5127"/>
                  </a:lnTo>
                  <a:lnTo>
                    <a:pt x="288008" y="854"/>
                  </a:lnTo>
                  <a:lnTo>
                    <a:pt x="300827" y="0"/>
                  </a:lnTo>
                  <a:lnTo>
                    <a:pt x="312792" y="1709"/>
                  </a:lnTo>
                  <a:close/>
                  <a:moveTo>
                    <a:pt x="282025" y="18799"/>
                  </a:moveTo>
                  <a:lnTo>
                    <a:pt x="276043" y="18799"/>
                  </a:lnTo>
                  <a:lnTo>
                    <a:pt x="273479" y="19653"/>
                  </a:lnTo>
                  <a:lnTo>
                    <a:pt x="270915" y="19653"/>
                  </a:lnTo>
                  <a:lnTo>
                    <a:pt x="264933" y="23926"/>
                  </a:lnTo>
                  <a:lnTo>
                    <a:pt x="260660" y="29053"/>
                  </a:lnTo>
                  <a:lnTo>
                    <a:pt x="257241" y="35034"/>
                  </a:lnTo>
                  <a:lnTo>
                    <a:pt x="252968" y="40161"/>
                  </a:lnTo>
                  <a:lnTo>
                    <a:pt x="247840" y="43579"/>
                  </a:lnTo>
                  <a:lnTo>
                    <a:pt x="246131" y="43579"/>
                  </a:lnTo>
                  <a:lnTo>
                    <a:pt x="241858" y="39307"/>
                  </a:lnTo>
                  <a:lnTo>
                    <a:pt x="238440" y="39307"/>
                  </a:lnTo>
                  <a:lnTo>
                    <a:pt x="227330" y="43579"/>
                  </a:lnTo>
                  <a:lnTo>
                    <a:pt x="217929" y="48706"/>
                  </a:lnTo>
                  <a:lnTo>
                    <a:pt x="209382" y="52979"/>
                  </a:lnTo>
                  <a:lnTo>
                    <a:pt x="189726" y="62378"/>
                  </a:lnTo>
                  <a:lnTo>
                    <a:pt x="170924" y="71778"/>
                  </a:lnTo>
                  <a:lnTo>
                    <a:pt x="147850" y="83740"/>
                  </a:lnTo>
                  <a:lnTo>
                    <a:pt x="125629" y="97412"/>
                  </a:lnTo>
                  <a:lnTo>
                    <a:pt x="104264" y="111939"/>
                  </a:lnTo>
                  <a:lnTo>
                    <a:pt x="82044" y="125611"/>
                  </a:lnTo>
                  <a:lnTo>
                    <a:pt x="59823" y="138428"/>
                  </a:lnTo>
                  <a:lnTo>
                    <a:pt x="36749" y="148682"/>
                  </a:lnTo>
                  <a:lnTo>
                    <a:pt x="11965" y="155518"/>
                  </a:lnTo>
                  <a:lnTo>
                    <a:pt x="25639" y="180299"/>
                  </a:lnTo>
                  <a:lnTo>
                    <a:pt x="38458" y="205933"/>
                  </a:lnTo>
                  <a:lnTo>
                    <a:pt x="48713" y="223023"/>
                  </a:lnTo>
                  <a:lnTo>
                    <a:pt x="58969" y="239259"/>
                  </a:lnTo>
                  <a:lnTo>
                    <a:pt x="68370" y="256349"/>
                  </a:lnTo>
                  <a:lnTo>
                    <a:pt x="79480" y="281129"/>
                  </a:lnTo>
                  <a:lnTo>
                    <a:pt x="89735" y="307618"/>
                  </a:lnTo>
                  <a:lnTo>
                    <a:pt x="99991" y="333253"/>
                  </a:lnTo>
                  <a:lnTo>
                    <a:pt x="111101" y="357179"/>
                  </a:lnTo>
                  <a:lnTo>
                    <a:pt x="114519" y="370851"/>
                  </a:lnTo>
                  <a:lnTo>
                    <a:pt x="120502" y="382814"/>
                  </a:lnTo>
                  <a:lnTo>
                    <a:pt x="126484" y="393923"/>
                  </a:lnTo>
                  <a:lnTo>
                    <a:pt x="132466" y="405886"/>
                  </a:lnTo>
                  <a:lnTo>
                    <a:pt x="164942" y="388796"/>
                  </a:lnTo>
                  <a:lnTo>
                    <a:pt x="194854" y="369997"/>
                  </a:lnTo>
                  <a:lnTo>
                    <a:pt x="223911" y="348634"/>
                  </a:lnTo>
                  <a:lnTo>
                    <a:pt x="232457" y="343507"/>
                  </a:lnTo>
                  <a:lnTo>
                    <a:pt x="249550" y="334962"/>
                  </a:lnTo>
                  <a:lnTo>
                    <a:pt x="257241" y="328981"/>
                  </a:lnTo>
                  <a:lnTo>
                    <a:pt x="264078" y="322145"/>
                  </a:lnTo>
                  <a:lnTo>
                    <a:pt x="271770" y="317018"/>
                  </a:lnTo>
                  <a:lnTo>
                    <a:pt x="274334" y="317018"/>
                  </a:lnTo>
                  <a:lnTo>
                    <a:pt x="276898" y="316163"/>
                  </a:lnTo>
                  <a:lnTo>
                    <a:pt x="279462" y="316163"/>
                  </a:lnTo>
                  <a:lnTo>
                    <a:pt x="284589" y="312745"/>
                  </a:lnTo>
                  <a:lnTo>
                    <a:pt x="299972" y="300783"/>
                  </a:lnTo>
                  <a:lnTo>
                    <a:pt x="306809" y="293947"/>
                  </a:lnTo>
                  <a:lnTo>
                    <a:pt x="311937" y="287965"/>
                  </a:lnTo>
                  <a:lnTo>
                    <a:pt x="314501" y="282838"/>
                  </a:lnTo>
                  <a:lnTo>
                    <a:pt x="314501" y="278566"/>
                  </a:lnTo>
                  <a:lnTo>
                    <a:pt x="312792" y="272584"/>
                  </a:lnTo>
                  <a:lnTo>
                    <a:pt x="307664" y="260621"/>
                  </a:lnTo>
                  <a:lnTo>
                    <a:pt x="305955" y="251222"/>
                  </a:lnTo>
                  <a:lnTo>
                    <a:pt x="305100" y="242677"/>
                  </a:lnTo>
                  <a:lnTo>
                    <a:pt x="303391" y="236695"/>
                  </a:lnTo>
                  <a:lnTo>
                    <a:pt x="299118" y="225587"/>
                  </a:lnTo>
                  <a:lnTo>
                    <a:pt x="293135" y="214478"/>
                  </a:lnTo>
                  <a:lnTo>
                    <a:pt x="288008" y="203370"/>
                  </a:lnTo>
                  <a:lnTo>
                    <a:pt x="265788" y="128174"/>
                  </a:lnTo>
                  <a:lnTo>
                    <a:pt x="258951" y="109375"/>
                  </a:lnTo>
                  <a:lnTo>
                    <a:pt x="252968" y="92285"/>
                  </a:lnTo>
                  <a:lnTo>
                    <a:pt x="246131" y="76905"/>
                  </a:lnTo>
                  <a:lnTo>
                    <a:pt x="243567" y="70923"/>
                  </a:lnTo>
                  <a:lnTo>
                    <a:pt x="241003" y="64087"/>
                  </a:lnTo>
                  <a:lnTo>
                    <a:pt x="240149" y="57251"/>
                  </a:lnTo>
                  <a:lnTo>
                    <a:pt x="241858" y="51270"/>
                  </a:lnTo>
                  <a:lnTo>
                    <a:pt x="246131" y="46997"/>
                  </a:lnTo>
                  <a:lnTo>
                    <a:pt x="250404" y="51270"/>
                  </a:lnTo>
                  <a:lnTo>
                    <a:pt x="252968" y="58106"/>
                  </a:lnTo>
                  <a:lnTo>
                    <a:pt x="254677" y="64087"/>
                  </a:lnTo>
                  <a:lnTo>
                    <a:pt x="263224" y="89722"/>
                  </a:lnTo>
                  <a:lnTo>
                    <a:pt x="272625" y="115357"/>
                  </a:lnTo>
                  <a:lnTo>
                    <a:pt x="279462" y="141846"/>
                  </a:lnTo>
                  <a:lnTo>
                    <a:pt x="287153" y="167481"/>
                  </a:lnTo>
                  <a:lnTo>
                    <a:pt x="295699" y="192261"/>
                  </a:lnTo>
                  <a:lnTo>
                    <a:pt x="305100" y="217042"/>
                  </a:lnTo>
                  <a:lnTo>
                    <a:pt x="314501" y="242677"/>
                  </a:lnTo>
                  <a:lnTo>
                    <a:pt x="321338" y="268312"/>
                  </a:lnTo>
                  <a:lnTo>
                    <a:pt x="324757" y="294801"/>
                  </a:lnTo>
                  <a:lnTo>
                    <a:pt x="328175" y="290529"/>
                  </a:lnTo>
                  <a:lnTo>
                    <a:pt x="328175" y="281129"/>
                  </a:lnTo>
                  <a:lnTo>
                    <a:pt x="326466" y="274293"/>
                  </a:lnTo>
                  <a:lnTo>
                    <a:pt x="333303" y="264894"/>
                  </a:lnTo>
                  <a:lnTo>
                    <a:pt x="340994" y="256349"/>
                  </a:lnTo>
                  <a:lnTo>
                    <a:pt x="349541" y="248658"/>
                  </a:lnTo>
                  <a:lnTo>
                    <a:pt x="359796" y="242677"/>
                  </a:lnTo>
                  <a:lnTo>
                    <a:pt x="372615" y="238404"/>
                  </a:lnTo>
                  <a:lnTo>
                    <a:pt x="352104" y="162354"/>
                  </a:lnTo>
                  <a:lnTo>
                    <a:pt x="329884" y="87158"/>
                  </a:lnTo>
                  <a:lnTo>
                    <a:pt x="305955" y="14526"/>
                  </a:lnTo>
                  <a:lnTo>
                    <a:pt x="298263" y="12817"/>
                  </a:lnTo>
                  <a:lnTo>
                    <a:pt x="292281" y="13672"/>
                  </a:lnTo>
                  <a:lnTo>
                    <a:pt x="282025" y="18799"/>
                  </a:lnTo>
                  <a:close/>
                  <a:moveTo>
                    <a:pt x="387144" y="252076"/>
                  </a:moveTo>
                  <a:lnTo>
                    <a:pt x="399963" y="264039"/>
                  </a:lnTo>
                  <a:lnTo>
                    <a:pt x="414492" y="273439"/>
                  </a:lnTo>
                  <a:lnTo>
                    <a:pt x="431584" y="281129"/>
                  </a:lnTo>
                  <a:lnTo>
                    <a:pt x="449531" y="287111"/>
                  </a:lnTo>
                  <a:lnTo>
                    <a:pt x="468333" y="293092"/>
                  </a:lnTo>
                  <a:lnTo>
                    <a:pt x="487989" y="297365"/>
                  </a:lnTo>
                  <a:lnTo>
                    <a:pt x="484571" y="284547"/>
                  </a:lnTo>
                  <a:lnTo>
                    <a:pt x="484571" y="271730"/>
                  </a:lnTo>
                  <a:lnTo>
                    <a:pt x="483716" y="258058"/>
                  </a:lnTo>
                  <a:lnTo>
                    <a:pt x="481152" y="247804"/>
                  </a:lnTo>
                  <a:lnTo>
                    <a:pt x="476879" y="236695"/>
                  </a:lnTo>
                  <a:lnTo>
                    <a:pt x="472606" y="224732"/>
                  </a:lnTo>
                  <a:lnTo>
                    <a:pt x="468333" y="213624"/>
                  </a:lnTo>
                  <a:lnTo>
                    <a:pt x="462351" y="188844"/>
                  </a:lnTo>
                  <a:lnTo>
                    <a:pt x="457223" y="164918"/>
                  </a:lnTo>
                  <a:lnTo>
                    <a:pt x="448677" y="132447"/>
                  </a:lnTo>
                  <a:lnTo>
                    <a:pt x="440131" y="100830"/>
                  </a:lnTo>
                  <a:lnTo>
                    <a:pt x="432439" y="69214"/>
                  </a:lnTo>
                  <a:lnTo>
                    <a:pt x="410219" y="70923"/>
                  </a:lnTo>
                  <a:lnTo>
                    <a:pt x="389708" y="69214"/>
                  </a:lnTo>
                  <a:lnTo>
                    <a:pt x="370052" y="64087"/>
                  </a:lnTo>
                  <a:lnTo>
                    <a:pt x="350395" y="58106"/>
                  </a:lnTo>
                  <a:lnTo>
                    <a:pt x="330739" y="51270"/>
                  </a:lnTo>
                  <a:lnTo>
                    <a:pt x="329884" y="51270"/>
                  </a:lnTo>
                  <a:lnTo>
                    <a:pt x="329884" y="52124"/>
                  </a:lnTo>
                  <a:lnTo>
                    <a:pt x="350395" y="117066"/>
                  </a:lnTo>
                  <a:lnTo>
                    <a:pt x="369197" y="183717"/>
                  </a:lnTo>
                  <a:lnTo>
                    <a:pt x="387144" y="252076"/>
                  </a:lnTo>
                  <a:close/>
                  <a:moveTo>
                    <a:pt x="387144" y="269166"/>
                  </a:moveTo>
                  <a:lnTo>
                    <a:pt x="381162" y="262330"/>
                  </a:lnTo>
                  <a:lnTo>
                    <a:pt x="375179" y="257203"/>
                  </a:lnTo>
                  <a:lnTo>
                    <a:pt x="368342" y="253785"/>
                  </a:lnTo>
                  <a:lnTo>
                    <a:pt x="363215" y="255494"/>
                  </a:lnTo>
                  <a:lnTo>
                    <a:pt x="357232" y="258912"/>
                  </a:lnTo>
                  <a:lnTo>
                    <a:pt x="352104" y="263185"/>
                  </a:lnTo>
                  <a:lnTo>
                    <a:pt x="346122" y="268312"/>
                  </a:lnTo>
                  <a:lnTo>
                    <a:pt x="341849" y="272584"/>
                  </a:lnTo>
                  <a:lnTo>
                    <a:pt x="340140" y="276002"/>
                  </a:lnTo>
                  <a:lnTo>
                    <a:pt x="340140" y="280275"/>
                  </a:lnTo>
                  <a:lnTo>
                    <a:pt x="340994" y="281984"/>
                  </a:lnTo>
                  <a:lnTo>
                    <a:pt x="340994" y="283693"/>
                  </a:lnTo>
                  <a:lnTo>
                    <a:pt x="340140" y="285402"/>
                  </a:lnTo>
                  <a:lnTo>
                    <a:pt x="339285" y="286256"/>
                  </a:lnTo>
                  <a:lnTo>
                    <a:pt x="366633" y="320436"/>
                  </a:lnTo>
                  <a:lnTo>
                    <a:pt x="380307" y="326417"/>
                  </a:lnTo>
                  <a:lnTo>
                    <a:pt x="392272" y="334108"/>
                  </a:lnTo>
                  <a:lnTo>
                    <a:pt x="414492" y="343507"/>
                  </a:lnTo>
                  <a:lnTo>
                    <a:pt x="435857" y="354616"/>
                  </a:lnTo>
                  <a:lnTo>
                    <a:pt x="455514" y="365724"/>
                  </a:lnTo>
                  <a:lnTo>
                    <a:pt x="459787" y="369142"/>
                  </a:lnTo>
                  <a:lnTo>
                    <a:pt x="464060" y="373415"/>
                  </a:lnTo>
                  <a:lnTo>
                    <a:pt x="468333" y="375978"/>
                  </a:lnTo>
                  <a:lnTo>
                    <a:pt x="473461" y="375124"/>
                  </a:lnTo>
                  <a:lnTo>
                    <a:pt x="467478" y="369142"/>
                  </a:lnTo>
                  <a:lnTo>
                    <a:pt x="459787" y="364015"/>
                  </a:lnTo>
                  <a:lnTo>
                    <a:pt x="451241" y="359743"/>
                  </a:lnTo>
                  <a:lnTo>
                    <a:pt x="442694" y="356325"/>
                  </a:lnTo>
                  <a:lnTo>
                    <a:pt x="430730" y="348634"/>
                  </a:lnTo>
                  <a:lnTo>
                    <a:pt x="417056" y="339235"/>
                  </a:lnTo>
                  <a:lnTo>
                    <a:pt x="402527" y="329835"/>
                  </a:lnTo>
                  <a:lnTo>
                    <a:pt x="387999" y="319581"/>
                  </a:lnTo>
                  <a:lnTo>
                    <a:pt x="374325" y="307618"/>
                  </a:lnTo>
                  <a:lnTo>
                    <a:pt x="363215" y="294801"/>
                  </a:lnTo>
                  <a:lnTo>
                    <a:pt x="354668" y="280275"/>
                  </a:lnTo>
                  <a:lnTo>
                    <a:pt x="356378" y="278566"/>
                  </a:lnTo>
                  <a:lnTo>
                    <a:pt x="356378" y="276002"/>
                  </a:lnTo>
                  <a:lnTo>
                    <a:pt x="357232" y="275148"/>
                  </a:lnTo>
                  <a:lnTo>
                    <a:pt x="358941" y="274293"/>
                  </a:lnTo>
                  <a:lnTo>
                    <a:pt x="378598" y="293947"/>
                  </a:lnTo>
                  <a:lnTo>
                    <a:pt x="399963" y="311891"/>
                  </a:lnTo>
                  <a:lnTo>
                    <a:pt x="423038" y="328126"/>
                  </a:lnTo>
                  <a:lnTo>
                    <a:pt x="446968" y="344362"/>
                  </a:lnTo>
                  <a:lnTo>
                    <a:pt x="471752" y="358888"/>
                  </a:lnTo>
                  <a:lnTo>
                    <a:pt x="470042" y="342653"/>
                  </a:lnTo>
                  <a:lnTo>
                    <a:pt x="470042" y="326417"/>
                  </a:lnTo>
                  <a:lnTo>
                    <a:pt x="471752" y="309327"/>
                  </a:lnTo>
                  <a:lnTo>
                    <a:pt x="453805" y="303346"/>
                  </a:lnTo>
                  <a:lnTo>
                    <a:pt x="417910" y="289674"/>
                  </a:lnTo>
                  <a:lnTo>
                    <a:pt x="401673" y="280275"/>
                  </a:lnTo>
                  <a:lnTo>
                    <a:pt x="387144" y="269166"/>
                  </a:lnTo>
                  <a:close/>
                  <a:moveTo>
                    <a:pt x="317920" y="299928"/>
                  </a:moveTo>
                  <a:lnTo>
                    <a:pt x="294845" y="322999"/>
                  </a:lnTo>
                  <a:lnTo>
                    <a:pt x="270915" y="345216"/>
                  </a:lnTo>
                  <a:lnTo>
                    <a:pt x="247840" y="369142"/>
                  </a:lnTo>
                  <a:lnTo>
                    <a:pt x="225620" y="393068"/>
                  </a:lnTo>
                  <a:lnTo>
                    <a:pt x="205109" y="418703"/>
                  </a:lnTo>
                  <a:lnTo>
                    <a:pt x="186308" y="446901"/>
                  </a:lnTo>
                  <a:lnTo>
                    <a:pt x="188872" y="448610"/>
                  </a:lnTo>
                  <a:lnTo>
                    <a:pt x="190581" y="449465"/>
                  </a:lnTo>
                  <a:lnTo>
                    <a:pt x="192290" y="452028"/>
                  </a:lnTo>
                  <a:lnTo>
                    <a:pt x="194854" y="452883"/>
                  </a:lnTo>
                  <a:lnTo>
                    <a:pt x="197418" y="454592"/>
                  </a:lnTo>
                  <a:lnTo>
                    <a:pt x="221347" y="429811"/>
                  </a:lnTo>
                  <a:lnTo>
                    <a:pt x="243567" y="403322"/>
                  </a:lnTo>
                  <a:lnTo>
                    <a:pt x="278607" y="361452"/>
                  </a:lnTo>
                  <a:lnTo>
                    <a:pt x="310228" y="317872"/>
                  </a:lnTo>
                  <a:lnTo>
                    <a:pt x="314501" y="312745"/>
                  </a:lnTo>
                  <a:lnTo>
                    <a:pt x="317920" y="306764"/>
                  </a:lnTo>
                  <a:lnTo>
                    <a:pt x="318774" y="299928"/>
                  </a:lnTo>
                  <a:lnTo>
                    <a:pt x="317920" y="299928"/>
                  </a:lnTo>
                  <a:close/>
                  <a:moveTo>
                    <a:pt x="149559" y="414430"/>
                  </a:moveTo>
                  <a:lnTo>
                    <a:pt x="152123" y="416139"/>
                  </a:lnTo>
                  <a:lnTo>
                    <a:pt x="154687" y="418703"/>
                  </a:lnTo>
                  <a:lnTo>
                    <a:pt x="156396" y="421266"/>
                  </a:lnTo>
                  <a:lnTo>
                    <a:pt x="158960" y="423830"/>
                  </a:lnTo>
                  <a:lnTo>
                    <a:pt x="161524" y="425539"/>
                  </a:lnTo>
                  <a:lnTo>
                    <a:pt x="167506" y="415285"/>
                  </a:lnTo>
                  <a:lnTo>
                    <a:pt x="190581" y="389650"/>
                  </a:lnTo>
                  <a:lnTo>
                    <a:pt x="169215" y="400759"/>
                  </a:lnTo>
                  <a:lnTo>
                    <a:pt x="149559" y="4144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Education Foundation ET007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93C039"/>
      </a:accent1>
      <a:accent2>
        <a:srgbClr val="DD4433"/>
      </a:accent2>
      <a:accent3>
        <a:srgbClr val="88C2E3"/>
      </a:accent3>
      <a:accent4>
        <a:srgbClr val="EDA835"/>
      </a:accent4>
      <a:accent5>
        <a:srgbClr val="88C2E3"/>
      </a:accent5>
      <a:accent6>
        <a:srgbClr val="93C039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145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StockLayouts Education Foundation ET007</vt:lpstr>
      <vt:lpstr>Title of the Presentation</vt:lpstr>
      <vt:lpstr>Page with Text and Photo</vt:lpstr>
      <vt:lpstr>Page with Text and Table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Christine Cooper</cp:lastModifiedBy>
  <cp:revision>132</cp:revision>
  <dcterms:created xsi:type="dcterms:W3CDTF">2010-07-09T22:21:36Z</dcterms:created>
  <dcterms:modified xsi:type="dcterms:W3CDTF">2014-04-17T23:02:42Z</dcterms:modified>
</cp:coreProperties>
</file>